
<file path=[Content_Types].xml><?xml version="1.0" encoding="utf-8"?>
<Types xmlns="http://schemas.openxmlformats.org/package/2006/content-types">
  <Default Extension="emf" ContentType="image/x-emf"/>
  <Default Extension="jpg" ContentType="image/jp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4"/>
  </p:sldMasterIdLst>
  <p:notesMasterIdLst>
    <p:notesMasterId r:id="rId28"/>
  </p:notesMasterIdLst>
  <p:handoutMasterIdLst>
    <p:handoutMasterId r:id="rId29"/>
  </p:handoutMasterIdLst>
  <p:sldIdLst>
    <p:sldId id="256" r:id="rId5"/>
    <p:sldId id="257" r:id="rId6"/>
    <p:sldId id="290" r:id="rId7"/>
    <p:sldId id="291" r:id="rId8"/>
    <p:sldId id="292" r:id="rId9"/>
    <p:sldId id="293" r:id="rId10"/>
    <p:sldId id="294" r:id="rId11"/>
    <p:sldId id="295" r:id="rId12"/>
    <p:sldId id="296" r:id="rId13"/>
    <p:sldId id="297" r:id="rId14"/>
    <p:sldId id="298" r:id="rId15"/>
    <p:sldId id="299" r:id="rId16"/>
    <p:sldId id="300" r:id="rId17"/>
    <p:sldId id="2324" r:id="rId18"/>
    <p:sldId id="2342" r:id="rId19"/>
    <p:sldId id="2365" r:id="rId20"/>
    <p:sldId id="2367" r:id="rId21"/>
    <p:sldId id="2366" r:id="rId22"/>
    <p:sldId id="2368" r:id="rId23"/>
    <p:sldId id="2369" r:id="rId24"/>
    <p:sldId id="2370" r:id="rId25"/>
    <p:sldId id="2326" r:id="rId26"/>
    <p:sldId id="258"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40">
          <p15:clr>
            <a:srgbClr val="A4A3A4"/>
          </p15:clr>
        </p15:guide>
        <p15:guide id="2" orient="horz" pos="2835">
          <p15:clr>
            <a:srgbClr val="A4A3A4"/>
          </p15:clr>
        </p15:guide>
        <p15:guide id="3" pos="2880">
          <p15:clr>
            <a:srgbClr val="A4A3A4"/>
          </p15:clr>
        </p15:guide>
        <p15:guide id="4" pos="1644">
          <p15:clr>
            <a:srgbClr val="A4A3A4"/>
          </p15:clr>
        </p15:guide>
        <p15:guide id="5" orient="horz" pos="1663">
          <p15:clr>
            <a:srgbClr val="A4A3A4"/>
          </p15:clr>
        </p15:guide>
        <p15:guide id="6" pos="3200">
          <p15:clr>
            <a:srgbClr val="A4A3A4"/>
          </p15:clr>
        </p15:guide>
        <p15:guide id="7" orient="horz" pos="2742">
          <p15:clr>
            <a:srgbClr val="A4A3A4"/>
          </p15:clr>
        </p15:guide>
        <p15:guide id="8" orient="horz" pos="2379">
          <p15:clr>
            <a:srgbClr val="A4A3A4"/>
          </p15:clr>
        </p15:guide>
        <p15:guide id="9" pos="3902">
          <p15:clr>
            <a:srgbClr val="A4A3A4"/>
          </p15:clr>
        </p15:guide>
        <p15:guide id="10" pos="2382">
          <p15:clr>
            <a:srgbClr val="A4A3A4"/>
          </p15:clr>
        </p15:guide>
        <p15:guide id="11" orient="horz" pos="204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60C7"/>
    <a:srgbClr val="785CB4"/>
    <a:srgbClr val="5D2C91"/>
    <a:srgbClr val="362E88"/>
    <a:srgbClr val="5642A3"/>
    <a:srgbClr val="4D43A3"/>
    <a:srgbClr val="D5309A"/>
    <a:srgbClr val="F145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BE4C8B-FE6B-DC9F-5CE0-44F5E09F12A4}" v="9" dt="2019-05-28T09:05:50.355"/>
    <p1510:client id="{AEC83838-A065-446B-9D0A-9375D217229C}" v="1" dt="2019-05-28T11:00:32.750"/>
    <p1510:client id="{E677555C-B317-4FCD-BF09-98949A147528}" v="445" dt="2019-05-28T10:00:01.182"/>
  </p1510:revLst>
</p1510:revInfo>
</file>

<file path=ppt/tableStyles.xml><?xml version="1.0" encoding="utf-8"?>
<a:tblStyleLst xmlns:a="http://schemas.openxmlformats.org/drawingml/2006/main" def="{D701D38D-5184-47A6-8E1E-579052DE0D4B}">
  <a:tblStyle styleId="{D701D38D-5184-47A6-8E1E-579052DE0D4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1" d="100"/>
          <a:sy n="131" d="100"/>
        </p:scale>
        <p:origin x="1044" y="114"/>
      </p:cViewPr>
      <p:guideLst>
        <p:guide pos="340"/>
        <p:guide orient="horz" pos="2835"/>
        <p:guide pos="2880"/>
        <p:guide pos="1644"/>
        <p:guide orient="horz" pos="1663"/>
        <p:guide pos="3200"/>
        <p:guide orient="horz" pos="2742"/>
        <p:guide orient="horz" pos="2379"/>
        <p:guide pos="3902"/>
        <p:guide pos="2382"/>
        <p:guide orient="horz" pos="2041"/>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27B63B1-9579-45F7-A7C0-A35DEA3F87E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02DDFF10-9278-481A-92F8-60D526404C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56698F-760E-47F2-B3A4-01F754680CA6}" type="datetimeFigureOut">
              <a:rPr lang="es-ES" smtClean="0"/>
              <a:t>28/05/2019</a:t>
            </a:fld>
            <a:endParaRPr lang="es-ES"/>
          </a:p>
        </p:txBody>
      </p:sp>
      <p:sp>
        <p:nvSpPr>
          <p:cNvPr id="4" name="Marcador de pie de página 3">
            <a:extLst>
              <a:ext uri="{FF2B5EF4-FFF2-40B4-BE49-F238E27FC236}">
                <a16:creationId xmlns:a16="http://schemas.microsoft.com/office/drawing/2014/main" id="{64373899-2C3E-4C66-80CF-558B5CC5992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DCE4F408-7A72-4AE5-B4FB-990A776144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90C2A8-AAE1-4C39-AD2C-1B88CFD89E39}" type="slidenum">
              <a:rPr lang="es-ES" smtClean="0"/>
              <a:t>‹Nº›</a:t>
            </a:fld>
            <a:endParaRPr lang="es-ES"/>
          </a:p>
        </p:txBody>
      </p:sp>
    </p:spTree>
    <p:extLst>
      <p:ext uri="{BB962C8B-B14F-4D97-AF65-F5344CB8AC3E}">
        <p14:creationId xmlns:p14="http://schemas.microsoft.com/office/powerpoint/2010/main" val="112682388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svg>
</file>

<file path=ppt/media/image43.pn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tiff>
</file>

<file path=ppt/media/image53.tiff>
</file>

<file path=ppt/media/image54.tiff>
</file>

<file path=ppt/media/image55.tiff>
</file>

<file path=ppt/media/image56.tiff>
</file>

<file path=ppt/media/image57.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0464">
              <a:spcAft>
                <a:spcPts val="346"/>
              </a:spcAft>
              <a:defRPr/>
            </a:pPr>
            <a:endParaRPr lang="en-US" sz="120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5/28/2019 6:30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4045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01C979-EBB0-4A48-8369-32531B28B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47603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1">
  <p:cSld name="TITLE_3">
    <p:spTree>
      <p:nvGrpSpPr>
        <p:cNvPr id="1" name="Shape 9"/>
        <p:cNvGrpSpPr/>
        <p:nvPr/>
      </p:nvGrpSpPr>
      <p:grpSpPr>
        <a:xfrm>
          <a:off x="0" y="0"/>
          <a:ext cx="0" cy="0"/>
          <a:chOff x="0" y="0"/>
          <a:chExt cx="0" cy="0"/>
        </a:xfrm>
      </p:grpSpPr>
      <p:pic>
        <p:nvPicPr>
          <p:cNvPr id="29" name="Picture 5">
            <a:extLst>
              <a:ext uri="{FF2B5EF4-FFF2-40B4-BE49-F238E27FC236}">
                <a16:creationId xmlns:a16="http://schemas.microsoft.com/office/drawing/2014/main" id="{A7A10DDD-658E-411E-B681-9E7C72703412}"/>
              </a:ext>
            </a:extLst>
          </p:cNvPr>
          <p:cNvPicPr>
            <a:picLocks noChangeAspect="1"/>
          </p:cNvPicPr>
          <p:nvPr userDrawn="1"/>
        </p:nvPicPr>
        <p:blipFill>
          <a:blip r:embed="rId2">
            <a:alphaModFix amt="30000"/>
          </a:blip>
          <a:stretch>
            <a:fillRect/>
          </a:stretch>
        </p:blipFill>
        <p:spPr>
          <a:xfrm>
            <a:off x="1841888" y="83043"/>
            <a:ext cx="7293609" cy="4977395"/>
          </a:xfrm>
          <a:prstGeom prst="rect">
            <a:avLst/>
          </a:prstGeom>
        </p:spPr>
      </p:pic>
      <p:sp>
        <p:nvSpPr>
          <p:cNvPr id="10" name="Google Shape;10;p2"/>
          <p:cNvSpPr/>
          <p:nvPr/>
        </p:nvSpPr>
        <p:spPr>
          <a:xfrm>
            <a:off x="1841888" y="647372"/>
            <a:ext cx="21143" cy="44586"/>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000625" y="9419"/>
            <a:ext cx="5891796" cy="514348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379610" y="1146343"/>
            <a:ext cx="3512818" cy="4006565"/>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12317" y="3881448"/>
            <a:ext cx="1980117" cy="1271467"/>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015762" y="1099323"/>
            <a:ext cx="197123" cy="197294"/>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61637" y="4772862"/>
            <a:ext cx="196610" cy="196439"/>
          </a:xfrm>
          <a:custGeom>
            <a:avLst/>
            <a:gdLst/>
            <a:ahLst/>
            <a:cxnLst/>
            <a:rect l="l" t="t" r="r" b="b"/>
            <a:pathLst>
              <a:path w="1150" h="1149" extrusionOk="0">
                <a:moveTo>
                  <a:pt x="573" y="0"/>
                </a:moveTo>
                <a:cubicBezTo>
                  <a:pt x="258" y="0"/>
                  <a:pt x="0" y="258"/>
                  <a:pt x="0" y="576"/>
                </a:cubicBezTo>
                <a:cubicBezTo>
                  <a:pt x="0" y="895"/>
                  <a:pt x="258" y="1149"/>
                  <a:pt x="573" y="1149"/>
                </a:cubicBezTo>
                <a:cubicBezTo>
                  <a:pt x="891" y="1149"/>
                  <a:pt x="1149" y="895"/>
                  <a:pt x="1149" y="576"/>
                </a:cubicBezTo>
                <a:cubicBezTo>
                  <a:pt x="1149" y="258"/>
                  <a:pt x="891" y="0"/>
                  <a:pt x="573"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340083" y="880317"/>
            <a:ext cx="359881" cy="327569"/>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00210" y="4124203"/>
            <a:ext cx="359881" cy="327227"/>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248651" y="4133622"/>
            <a:ext cx="359881" cy="327227"/>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txBox="1">
            <a:spLocks noGrp="1"/>
          </p:cNvSpPr>
          <p:nvPr>
            <p:ph type="ctrTitle"/>
          </p:nvPr>
        </p:nvSpPr>
        <p:spPr>
          <a:xfrm>
            <a:off x="540000" y="978949"/>
            <a:ext cx="3512700" cy="1000800"/>
          </a:xfrm>
          <a:prstGeom prst="rect">
            <a:avLst/>
          </a:prstGeom>
        </p:spPr>
        <p:txBody>
          <a:bodyPr spcFirstLastPara="1" wrap="square" lIns="91425" tIns="91425" rIns="91425" bIns="91425" anchor="ctr" anchorCtr="0"/>
          <a:lstStyle>
            <a:lvl1pPr lvl="0" rtl="0">
              <a:spcBef>
                <a:spcPts val="0"/>
              </a:spcBef>
              <a:spcAft>
                <a:spcPts val="0"/>
              </a:spcAft>
              <a:buClr>
                <a:srgbClr val="434343"/>
              </a:buClr>
              <a:buSzPts val="3000"/>
              <a:buNone/>
              <a:defRPr sz="3000" b="1">
                <a:solidFill>
                  <a:srgbClr val="434343"/>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cxnSp>
        <p:nvCxnSpPr>
          <p:cNvPr id="27" name="Google Shape;27;p2"/>
          <p:cNvCxnSpPr/>
          <p:nvPr/>
        </p:nvCxnSpPr>
        <p:spPr>
          <a:xfrm>
            <a:off x="666750" y="2456774"/>
            <a:ext cx="1876500" cy="0"/>
          </a:xfrm>
          <a:prstGeom prst="straightConnector1">
            <a:avLst/>
          </a:prstGeom>
          <a:noFill/>
          <a:ln w="28575" cap="rnd" cmpd="sng">
            <a:solidFill>
              <a:srgbClr val="785CB4"/>
            </a:solidFill>
            <a:prstDash val="dot"/>
            <a:round/>
            <a:headEnd type="none" w="med" len="med"/>
            <a:tailEnd type="none" w="med" len="med"/>
          </a:ln>
        </p:spPr>
      </p:cxnSp>
      <p:cxnSp>
        <p:nvCxnSpPr>
          <p:cNvPr id="28" name="Google Shape;28;p2"/>
          <p:cNvCxnSpPr/>
          <p:nvPr/>
        </p:nvCxnSpPr>
        <p:spPr>
          <a:xfrm>
            <a:off x="666750" y="446999"/>
            <a:ext cx="1876500" cy="0"/>
          </a:xfrm>
          <a:prstGeom prst="straightConnector1">
            <a:avLst/>
          </a:prstGeom>
          <a:noFill/>
          <a:ln w="28575" cap="rnd" cmpd="sng">
            <a:solidFill>
              <a:srgbClr val="785CB4"/>
            </a:solidFill>
            <a:prstDash val="dot"/>
            <a:round/>
            <a:headEnd type="none" w="med" len="med"/>
            <a:tailEnd type="none" w="med" len="med"/>
          </a:ln>
        </p:spPr>
      </p:cxnSp>
    </p:spTree>
  </p:cSld>
  <p:clrMapOvr>
    <a:masterClrMapping/>
  </p:clrMapOvr>
  <p:extLst>
    <p:ext uri="{DCECCB84-F9BA-43D5-87BE-67443E8EF086}">
      <p15:sldGuideLst xmlns:p15="http://schemas.microsoft.com/office/powerpoint/2012/main">
        <p15:guide id="1" pos="340">
          <p15:clr>
            <a:srgbClr val="F9AD4C"/>
          </p15:clr>
        </p15:guide>
        <p15:guide id="2" pos="5760" userDrawn="1">
          <p15:clr>
            <a:srgbClr val="F9AD4C"/>
          </p15:clr>
        </p15:guide>
        <p15:guide id="3" orient="horz" pos="340">
          <p15:clr>
            <a:srgbClr val="F9AD4C"/>
          </p15:clr>
        </p15:guide>
        <p15:guide id="4" orient="horz" pos="2900">
          <p15:clr>
            <a:srgbClr val="F9AD4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6"/>
            <a:ext cx="3406959" cy="643975"/>
          </a:xfrm>
          <a:prstGeom prst="rect">
            <a:avLst/>
          </a:prstGeom>
        </p:spPr>
        <p:txBody>
          <a:bodyPr spcFirstLastPara="1" wrap="square" lIns="91425" tIns="91425" rIns="91425" bIns="91425" anchor="t" anchorCtr="0"/>
          <a:lstStyle>
            <a:lvl1pPr lvl="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268819"/>
            <a:ext cx="3459900" cy="3678865"/>
          </a:xfrm>
        </p:spPr>
        <p:txBody>
          <a:bodyPr/>
          <a:lstStyle>
            <a:lvl1pPr>
              <a:defRPr>
                <a:latin typeface="Segoe UI Light" panose="020B0502040204020203" pitchFamily="34" charset="0"/>
                <a:cs typeface="Segoe UI Light" panose="020B0502040204020203" pitchFamily="34" charset="0"/>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25" name="Marcador de texto 6">
            <a:extLst>
              <a:ext uri="{FF2B5EF4-FFF2-40B4-BE49-F238E27FC236}">
                <a16:creationId xmlns:a16="http://schemas.microsoft.com/office/drawing/2014/main" id="{D3CDC817-533C-461F-AB8A-BC754330E07F}"/>
              </a:ext>
            </a:extLst>
          </p:cNvPr>
          <p:cNvSpPr>
            <a:spLocks noGrp="1"/>
          </p:cNvSpPr>
          <p:nvPr>
            <p:ph type="body" sz="quarter" idx="14"/>
          </p:nvPr>
        </p:nvSpPr>
        <p:spPr>
          <a:xfrm>
            <a:off x="4585402" y="1268819"/>
            <a:ext cx="3459900" cy="3678865"/>
          </a:xfrm>
        </p:spPr>
        <p:txBody>
          <a:bodyPr/>
          <a:lstStyle>
            <a:lvl1pPr>
              <a:defRPr>
                <a:latin typeface="Segoe UI Light" panose="020B0502040204020203" pitchFamily="34" charset="0"/>
                <a:cs typeface="Segoe UI Light" panose="020B0502040204020203" pitchFamily="34" charset="0"/>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CFB9DC0A-87BB-45F2-89EB-23CD602AC9E2}"/>
              </a:ext>
            </a:extLst>
          </p:cNvPr>
          <p:cNvSpPr>
            <a:spLocks noGrp="1"/>
          </p:cNvSpPr>
          <p:nvPr>
            <p:ph type="body" sz="quarter" idx="15" hasCustomPrompt="1"/>
          </p:nvPr>
        </p:nvSpPr>
        <p:spPr>
          <a:xfrm>
            <a:off x="4600575" y="404813"/>
            <a:ext cx="3416300" cy="714375"/>
          </a:xfrm>
        </p:spPr>
        <p:txBody>
          <a:bodyPr/>
          <a:lstStyle>
            <a:lvl1pPr marL="139700" indent="0">
              <a:buNone/>
              <a:defRPr lang="es-ES" sz="2400" b="0" i="0" u="none" strike="noStrike" cap="none" dirty="0" smtClean="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stStyle>
          <a:p>
            <a:pPr lvl="0"/>
            <a:r>
              <a:rPr lang="es-ES"/>
              <a:t>Haga clic agregar título</a:t>
            </a:r>
          </a:p>
        </p:txBody>
      </p:sp>
      <p:pic>
        <p:nvPicPr>
          <p:cNvPr id="29" name="Gráfico 28">
            <a:extLst>
              <a:ext uri="{FF2B5EF4-FFF2-40B4-BE49-F238E27FC236}">
                <a16:creationId xmlns:a16="http://schemas.microsoft.com/office/drawing/2014/main" id="{35546ACC-D172-4022-B58E-8E77A920EE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930651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userDrawn="1"/>
        </p:nvSpPr>
        <p:spPr>
          <a:xfrm>
            <a:off x="7591360" y="3365069"/>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8418341" y="3760280"/>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722538" y="4711044"/>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8094621" y="4559557"/>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8234343" y="3686705"/>
            <a:ext cx="68526" cy="68285"/>
          </a:xfrm>
          <a:custGeom>
            <a:avLst/>
            <a:gdLst/>
            <a:ahLst/>
            <a:cxnLst/>
            <a:rect l="l" t="t" r="r" b="b"/>
            <a:pathLst>
              <a:path w="1153" h="1149" extrusionOk="0">
                <a:moveTo>
                  <a:pt x="577" y="0"/>
                </a:moveTo>
                <a:cubicBezTo>
                  <a:pt x="258" y="0"/>
                  <a:pt x="1" y="258"/>
                  <a:pt x="1" y="573"/>
                </a:cubicBezTo>
                <a:cubicBezTo>
                  <a:pt x="1" y="891"/>
                  <a:pt x="258" y="1149"/>
                  <a:pt x="577" y="1149"/>
                </a:cubicBezTo>
                <a:cubicBezTo>
                  <a:pt x="895" y="1149"/>
                  <a:pt x="1153" y="891"/>
                  <a:pt x="1153" y="573"/>
                </a:cubicBezTo>
                <a:cubicBezTo>
                  <a:pt x="1153" y="258"/>
                  <a:pt x="895" y="0"/>
                  <a:pt x="577"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8377690" y="3705366"/>
            <a:ext cx="47071" cy="47069"/>
          </a:xfrm>
          <a:custGeom>
            <a:avLst/>
            <a:gdLst/>
            <a:ahLst/>
            <a:cxnLst/>
            <a:rect l="l" t="t" r="r" b="b"/>
            <a:pathLst>
              <a:path w="792" h="792" extrusionOk="0">
                <a:moveTo>
                  <a:pt x="398" y="1"/>
                </a:moveTo>
                <a:cubicBezTo>
                  <a:pt x="180" y="1"/>
                  <a:pt x="1" y="176"/>
                  <a:pt x="1" y="395"/>
                </a:cubicBezTo>
                <a:cubicBezTo>
                  <a:pt x="1" y="613"/>
                  <a:pt x="180" y="792"/>
                  <a:pt x="398" y="792"/>
                </a:cubicBezTo>
                <a:cubicBezTo>
                  <a:pt x="616" y="792"/>
                  <a:pt x="792" y="613"/>
                  <a:pt x="792" y="395"/>
                </a:cubicBezTo>
                <a:cubicBezTo>
                  <a:pt x="792" y="176"/>
                  <a:pt x="616" y="1"/>
                  <a:pt x="39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836912" y="3620737"/>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8094624" y="4897732"/>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8475751" y="3930012"/>
            <a:ext cx="68526" cy="68344"/>
          </a:xfrm>
          <a:custGeom>
            <a:avLst/>
            <a:gdLst/>
            <a:ahLst/>
            <a:cxnLst/>
            <a:rect l="l" t="t" r="r" b="b"/>
            <a:pathLst>
              <a:path w="1153" h="1150" extrusionOk="0">
                <a:moveTo>
                  <a:pt x="577" y="0"/>
                </a:moveTo>
                <a:cubicBezTo>
                  <a:pt x="258" y="0"/>
                  <a:pt x="0" y="258"/>
                  <a:pt x="0" y="576"/>
                </a:cubicBezTo>
                <a:cubicBezTo>
                  <a:pt x="0" y="891"/>
                  <a:pt x="258" y="1149"/>
                  <a:pt x="577" y="1149"/>
                </a:cubicBezTo>
                <a:cubicBezTo>
                  <a:pt x="895" y="1149"/>
                  <a:pt x="1153" y="891"/>
                  <a:pt x="1153" y="576"/>
                </a:cubicBezTo>
                <a:cubicBezTo>
                  <a:pt x="1153" y="258"/>
                  <a:pt x="895" y="0"/>
                  <a:pt x="577"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961177" y="4720064"/>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8372817" y="4798704"/>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8372817" y="4798704"/>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1" name="Google Shape;251;p13"/>
          <p:cNvSpPr/>
          <p:nvPr/>
        </p:nvSpPr>
        <p:spPr>
          <a:xfrm>
            <a:off x="-19043" y="-571510"/>
            <a:ext cx="2253996" cy="1701622"/>
          </a:xfrm>
          <a:custGeom>
            <a:avLst/>
            <a:gdLst/>
            <a:ahLst/>
            <a:cxnLst/>
            <a:rect l="l" t="t" r="r" b="b"/>
            <a:pathLst>
              <a:path w="23349" h="17627" extrusionOk="0">
                <a:moveTo>
                  <a:pt x="23344" y="1"/>
                </a:moveTo>
                <a:cubicBezTo>
                  <a:pt x="23343" y="1"/>
                  <a:pt x="23341" y="1"/>
                  <a:pt x="23339" y="1"/>
                </a:cubicBezTo>
                <a:lnTo>
                  <a:pt x="23349" y="1"/>
                </a:lnTo>
                <a:cubicBezTo>
                  <a:pt x="23349" y="1"/>
                  <a:pt x="23347" y="1"/>
                  <a:pt x="23344" y="1"/>
                </a:cubicBezTo>
                <a:close/>
                <a:moveTo>
                  <a:pt x="0" y="1"/>
                </a:moveTo>
                <a:lnTo>
                  <a:pt x="0" y="17627"/>
                </a:lnTo>
                <a:cubicBezTo>
                  <a:pt x="1118" y="15583"/>
                  <a:pt x="2757" y="15256"/>
                  <a:pt x="4412" y="15256"/>
                </a:cubicBezTo>
                <a:cubicBezTo>
                  <a:pt x="5193" y="15256"/>
                  <a:pt x="5976" y="15329"/>
                  <a:pt x="6711" y="15329"/>
                </a:cubicBezTo>
                <a:cubicBezTo>
                  <a:pt x="7154" y="15329"/>
                  <a:pt x="7579" y="15302"/>
                  <a:pt x="7974" y="15218"/>
                </a:cubicBezTo>
                <a:cubicBezTo>
                  <a:pt x="11989" y="14355"/>
                  <a:pt x="9946" y="10472"/>
                  <a:pt x="15822" y="10415"/>
                </a:cubicBezTo>
                <a:cubicBezTo>
                  <a:pt x="20657" y="10372"/>
                  <a:pt x="22035" y="8407"/>
                  <a:pt x="20461" y="3680"/>
                </a:cubicBezTo>
                <a:cubicBezTo>
                  <a:pt x="19257" y="70"/>
                  <a:pt x="23119" y="2"/>
                  <a:pt x="23339" y="1"/>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s"/>
              <a:t>V</a:t>
            </a:r>
            <a:endParaRPr/>
          </a:p>
        </p:txBody>
      </p:sp>
      <p:sp>
        <p:nvSpPr>
          <p:cNvPr id="252" name="Google Shape;252;p13"/>
          <p:cNvSpPr/>
          <p:nvPr/>
        </p:nvSpPr>
        <p:spPr>
          <a:xfrm>
            <a:off x="-85718" y="-523885"/>
            <a:ext cx="2112379" cy="1482585"/>
          </a:xfrm>
          <a:custGeom>
            <a:avLst/>
            <a:gdLst/>
            <a:ahLst/>
            <a:cxnLst/>
            <a:rect l="l" t="t" r="r" b="b"/>
            <a:pathLst>
              <a:path w="21882" h="15358" extrusionOk="0">
                <a:moveTo>
                  <a:pt x="0" y="1"/>
                </a:moveTo>
                <a:lnTo>
                  <a:pt x="0" y="15358"/>
                </a:lnTo>
                <a:cubicBezTo>
                  <a:pt x="923" y="13978"/>
                  <a:pt x="2017" y="13639"/>
                  <a:pt x="3150" y="13639"/>
                </a:cubicBezTo>
                <a:cubicBezTo>
                  <a:pt x="4249" y="13639"/>
                  <a:pt x="5385" y="13958"/>
                  <a:pt x="6435" y="13958"/>
                </a:cubicBezTo>
                <a:cubicBezTo>
                  <a:pt x="6712" y="13958"/>
                  <a:pt x="6984" y="13936"/>
                  <a:pt x="7247" y="13879"/>
                </a:cubicBezTo>
                <a:cubicBezTo>
                  <a:pt x="11016" y="13074"/>
                  <a:pt x="9320" y="9478"/>
                  <a:pt x="14827" y="9427"/>
                </a:cubicBezTo>
                <a:cubicBezTo>
                  <a:pt x="19358" y="9384"/>
                  <a:pt x="20597" y="7262"/>
                  <a:pt x="19215" y="3862"/>
                </a:cubicBezTo>
                <a:cubicBezTo>
                  <a:pt x="17805" y="380"/>
                  <a:pt x="21881" y="1"/>
                  <a:pt x="21881"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2" name="Google Shape;262;p13"/>
          <p:cNvSpPr/>
          <p:nvPr/>
        </p:nvSpPr>
        <p:spPr>
          <a:xfrm>
            <a:off x="546071" y="2133675"/>
            <a:ext cx="1827611" cy="1640400"/>
          </a:xfrm>
          <a:prstGeom prst="roundRect">
            <a:avLst>
              <a:gd name="adj" fmla="val 11302"/>
            </a:avLst>
          </a:prstGeom>
          <a:noFill/>
          <a:ln w="19050" cap="rnd" cmpd="sng">
            <a:solidFill>
              <a:srgbClr val="4D43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2559035" y="2133675"/>
            <a:ext cx="1827611" cy="1640400"/>
          </a:xfrm>
          <a:prstGeom prst="roundRect">
            <a:avLst>
              <a:gd name="adj" fmla="val 11302"/>
            </a:avLst>
          </a:prstGeom>
          <a:noFill/>
          <a:ln w="19050" cap="rnd" cmpd="sng">
            <a:solidFill>
              <a:srgbClr val="D5309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4569096" y="2133675"/>
            <a:ext cx="1827611" cy="1640400"/>
          </a:xfrm>
          <a:prstGeom prst="roundRect">
            <a:avLst>
              <a:gd name="adj" fmla="val 11302"/>
            </a:avLst>
          </a:prstGeom>
          <a:noFill/>
          <a:ln w="19050" cap="rnd" cmpd="sng">
            <a:solidFill>
              <a:srgbClr val="F14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txBox="1">
            <a:spLocks noGrp="1"/>
          </p:cNvSpPr>
          <p:nvPr>
            <p:ph type="subTitle" idx="1"/>
          </p:nvPr>
        </p:nvSpPr>
        <p:spPr>
          <a:xfrm>
            <a:off x="2757378" y="1916510"/>
            <a:ext cx="1468932"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D5309A"/>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66" name="Google Shape;266;p13"/>
          <p:cNvSpPr txBox="1">
            <a:spLocks noGrp="1"/>
          </p:cNvSpPr>
          <p:nvPr>
            <p:ph type="subTitle" idx="2"/>
          </p:nvPr>
        </p:nvSpPr>
        <p:spPr>
          <a:xfrm>
            <a:off x="2711886" y="2664825"/>
            <a:ext cx="1514424"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267" name="Google Shape;267;p13"/>
          <p:cNvSpPr txBox="1">
            <a:spLocks noGrp="1"/>
          </p:cNvSpPr>
          <p:nvPr>
            <p:ph type="subTitle" idx="3"/>
          </p:nvPr>
        </p:nvSpPr>
        <p:spPr>
          <a:xfrm>
            <a:off x="4784652" y="1916510"/>
            <a:ext cx="1443170"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F145AB"/>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68" name="Google Shape;268;p13"/>
          <p:cNvSpPr txBox="1">
            <a:spLocks noGrp="1"/>
          </p:cNvSpPr>
          <p:nvPr>
            <p:ph type="subTitle" idx="4"/>
          </p:nvPr>
        </p:nvSpPr>
        <p:spPr>
          <a:xfrm>
            <a:off x="4943417" y="2654819"/>
            <a:ext cx="1289530"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269" name="Google Shape;269;p13"/>
          <p:cNvSpPr txBox="1">
            <a:spLocks noGrp="1"/>
          </p:cNvSpPr>
          <p:nvPr>
            <p:ph type="subTitle" idx="5"/>
          </p:nvPr>
        </p:nvSpPr>
        <p:spPr>
          <a:xfrm>
            <a:off x="694660" y="1916510"/>
            <a:ext cx="1532583" cy="446100"/>
          </a:xfrm>
          <a:prstGeom prst="rect">
            <a:avLst/>
          </a:prstGeom>
          <a:solidFill>
            <a:schemeClr val="bg1"/>
          </a:solidFill>
        </p:spPr>
        <p:txBody>
          <a:bodyPr spcFirstLastPara="1" wrap="square" lIns="91425" tIns="91425" rIns="91425" bIns="91425" anchor="ctr" anchorCtr="0"/>
          <a:lstStyle>
            <a:lvl1pPr marL="0" lvl="0" indent="0" algn="ctr" rtl="0">
              <a:lnSpc>
                <a:spcPct val="100000"/>
              </a:lnSpc>
              <a:spcBef>
                <a:spcPts val="0"/>
              </a:spcBef>
              <a:spcAft>
                <a:spcPts val="0"/>
              </a:spcAft>
              <a:buNone/>
              <a:defRPr b="1">
                <a:solidFill>
                  <a:srgbClr val="4D43A3"/>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7D245C"/>
                </a:solidFill>
                <a:latin typeface="Open Sans"/>
                <a:ea typeface="Open Sans"/>
                <a:cs typeface="Open Sans"/>
                <a:sym typeface="Open Sans"/>
              </a:defRPr>
            </a:lvl2pPr>
            <a:lvl3pPr lvl="2" algn="r" rtl="0">
              <a:spcBef>
                <a:spcPts val="0"/>
              </a:spcBef>
              <a:spcAft>
                <a:spcPts val="0"/>
              </a:spcAft>
              <a:buNone/>
              <a:defRPr b="1">
                <a:solidFill>
                  <a:srgbClr val="7D245C"/>
                </a:solidFill>
                <a:latin typeface="Open Sans"/>
                <a:ea typeface="Open Sans"/>
                <a:cs typeface="Open Sans"/>
                <a:sym typeface="Open Sans"/>
              </a:defRPr>
            </a:lvl3pPr>
            <a:lvl4pPr lvl="3" algn="r" rtl="0">
              <a:spcBef>
                <a:spcPts val="0"/>
              </a:spcBef>
              <a:spcAft>
                <a:spcPts val="0"/>
              </a:spcAft>
              <a:buNone/>
              <a:defRPr b="1">
                <a:solidFill>
                  <a:srgbClr val="7D245C"/>
                </a:solidFill>
                <a:latin typeface="Open Sans"/>
                <a:ea typeface="Open Sans"/>
                <a:cs typeface="Open Sans"/>
                <a:sym typeface="Open Sans"/>
              </a:defRPr>
            </a:lvl4pPr>
            <a:lvl5pPr lvl="4" algn="r" rtl="0">
              <a:spcBef>
                <a:spcPts val="0"/>
              </a:spcBef>
              <a:spcAft>
                <a:spcPts val="0"/>
              </a:spcAft>
              <a:buNone/>
              <a:defRPr b="1">
                <a:solidFill>
                  <a:srgbClr val="7D245C"/>
                </a:solidFill>
                <a:latin typeface="Open Sans"/>
                <a:ea typeface="Open Sans"/>
                <a:cs typeface="Open Sans"/>
                <a:sym typeface="Open Sans"/>
              </a:defRPr>
            </a:lvl5pPr>
            <a:lvl6pPr lvl="5" algn="r" rtl="0">
              <a:spcBef>
                <a:spcPts val="0"/>
              </a:spcBef>
              <a:spcAft>
                <a:spcPts val="0"/>
              </a:spcAft>
              <a:buNone/>
              <a:defRPr b="1">
                <a:solidFill>
                  <a:srgbClr val="7D245C"/>
                </a:solidFill>
                <a:latin typeface="Open Sans"/>
                <a:ea typeface="Open Sans"/>
                <a:cs typeface="Open Sans"/>
                <a:sym typeface="Open Sans"/>
              </a:defRPr>
            </a:lvl6pPr>
            <a:lvl7pPr lvl="6" algn="r" rtl="0">
              <a:spcBef>
                <a:spcPts val="0"/>
              </a:spcBef>
              <a:spcAft>
                <a:spcPts val="0"/>
              </a:spcAft>
              <a:buNone/>
              <a:defRPr b="1">
                <a:solidFill>
                  <a:srgbClr val="7D245C"/>
                </a:solidFill>
                <a:latin typeface="Open Sans"/>
                <a:ea typeface="Open Sans"/>
                <a:cs typeface="Open Sans"/>
                <a:sym typeface="Open Sans"/>
              </a:defRPr>
            </a:lvl7pPr>
            <a:lvl8pPr lvl="7" algn="r" rtl="0">
              <a:spcBef>
                <a:spcPts val="0"/>
              </a:spcBef>
              <a:spcAft>
                <a:spcPts val="0"/>
              </a:spcAft>
              <a:buNone/>
              <a:defRPr b="1">
                <a:solidFill>
                  <a:srgbClr val="7D245C"/>
                </a:solidFill>
                <a:latin typeface="Open Sans"/>
                <a:ea typeface="Open Sans"/>
                <a:cs typeface="Open Sans"/>
                <a:sym typeface="Open Sans"/>
              </a:defRPr>
            </a:lvl8pPr>
            <a:lvl9pPr lvl="8" algn="r" rtl="0">
              <a:spcBef>
                <a:spcPts val="0"/>
              </a:spcBef>
              <a:spcAft>
                <a:spcPts val="0"/>
              </a:spcAft>
              <a:buNone/>
              <a:defRPr b="1">
                <a:solidFill>
                  <a:srgbClr val="7D245C"/>
                </a:solidFill>
                <a:latin typeface="Open Sans"/>
                <a:ea typeface="Open Sans"/>
                <a:cs typeface="Open Sans"/>
                <a:sym typeface="Open Sans"/>
              </a:defRPr>
            </a:lvl9pPr>
          </a:lstStyle>
          <a:p>
            <a:endParaRPr/>
          </a:p>
        </p:txBody>
      </p:sp>
      <p:sp>
        <p:nvSpPr>
          <p:cNvPr id="270" name="Google Shape;270;p13"/>
          <p:cNvSpPr txBox="1">
            <a:spLocks noGrp="1"/>
          </p:cNvSpPr>
          <p:nvPr>
            <p:ph type="subTitle" idx="6"/>
          </p:nvPr>
        </p:nvSpPr>
        <p:spPr>
          <a:xfrm>
            <a:off x="688932" y="2664825"/>
            <a:ext cx="1538311" cy="578100"/>
          </a:xfrm>
          <a:prstGeom prst="rect">
            <a:avLst/>
          </a:prstGeom>
        </p:spPr>
        <p:txBody>
          <a:bodyPr spcFirstLastPara="1" wrap="square" lIns="91425" tIns="91425" rIns="91425" bIns="91425" anchor="ctr" anchorCtr="0"/>
          <a:lstStyle>
            <a:lvl1pPr marL="0" lvl="0" indent="0" rtl="0">
              <a:lnSpc>
                <a:spcPct val="100000"/>
              </a:lnSpc>
              <a:spcBef>
                <a:spcPts val="0"/>
              </a:spcBef>
              <a:spcAft>
                <a:spcPts val="0"/>
              </a:spcAft>
              <a:buNone/>
              <a:defRPr sz="1200">
                <a:latin typeface="Segoe UI Light" panose="020B0502040204020203" pitchFamily="34" charset="0"/>
                <a:cs typeface="Segoe UI Light" panose="020B0502040204020203" pitchFamily="34" charset="0"/>
              </a:defRPr>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36" name="Google Shape;264;p13">
            <a:extLst>
              <a:ext uri="{FF2B5EF4-FFF2-40B4-BE49-F238E27FC236}">
                <a16:creationId xmlns:a16="http://schemas.microsoft.com/office/drawing/2014/main" id="{86DD8266-4E67-4D0D-ACB5-B46CDB5E5DA6}"/>
              </a:ext>
            </a:extLst>
          </p:cNvPr>
          <p:cNvSpPr/>
          <p:nvPr userDrawn="1"/>
        </p:nvSpPr>
        <p:spPr>
          <a:xfrm>
            <a:off x="6700047" y="2133675"/>
            <a:ext cx="1827611" cy="1640400"/>
          </a:xfrm>
          <a:prstGeom prst="roundRect">
            <a:avLst>
              <a:gd name="adj" fmla="val 11302"/>
            </a:avLst>
          </a:prstGeom>
          <a:noFill/>
          <a:ln w="19050" cap="rnd" cmpd="sng">
            <a:solidFill>
              <a:srgbClr val="4D43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Marcador de texto 2">
            <a:extLst>
              <a:ext uri="{FF2B5EF4-FFF2-40B4-BE49-F238E27FC236}">
                <a16:creationId xmlns:a16="http://schemas.microsoft.com/office/drawing/2014/main" id="{BF7735D8-19F8-41DD-B269-FB9E84E20B78}"/>
              </a:ext>
            </a:extLst>
          </p:cNvPr>
          <p:cNvSpPr>
            <a:spLocks noGrp="1"/>
          </p:cNvSpPr>
          <p:nvPr>
            <p:ph type="body" sz="quarter" idx="13"/>
          </p:nvPr>
        </p:nvSpPr>
        <p:spPr>
          <a:xfrm>
            <a:off x="6904074" y="1878761"/>
            <a:ext cx="1468401" cy="446087"/>
          </a:xfrm>
          <a:solidFill>
            <a:schemeClr val="bg1"/>
          </a:solidFill>
        </p:spPr>
        <p:txBody>
          <a:bodyPr anchor="ctr"/>
          <a:lstStyle>
            <a:lvl1pPr marL="0" indent="0" algn="ctr">
              <a:lnSpc>
                <a:spcPct val="100000"/>
              </a:lnSpc>
              <a:buNone/>
              <a:defRPr lang="es-ES" sz="1400" b="1" i="0" u="none" strike="noStrike" cap="none" dirty="0">
                <a:solidFill>
                  <a:srgbClr val="4D43A3"/>
                </a:solidFill>
                <a:latin typeface="Segoe UI Semibold" panose="020B0702040204020203" pitchFamily="34" charset="0"/>
                <a:ea typeface="Segoe UI Semibold" panose="020B0702040204020203" pitchFamily="34" charset="0"/>
                <a:cs typeface="Segoe UI Semibold" panose="020B0702040204020203" pitchFamily="34" charset="0"/>
                <a:sym typeface="PT Sans"/>
              </a:defRPr>
            </a:lvl1pPr>
          </a:lstStyle>
          <a:p>
            <a:pPr lvl="0"/>
            <a:endParaRPr lang="es-ES"/>
          </a:p>
        </p:txBody>
      </p:sp>
      <p:sp>
        <p:nvSpPr>
          <p:cNvPr id="5" name="Marcador de texto 4">
            <a:extLst>
              <a:ext uri="{FF2B5EF4-FFF2-40B4-BE49-F238E27FC236}">
                <a16:creationId xmlns:a16="http://schemas.microsoft.com/office/drawing/2014/main" id="{526AAF60-BD9C-462F-BC82-B74C6ADCF2F6}"/>
              </a:ext>
            </a:extLst>
          </p:cNvPr>
          <p:cNvSpPr>
            <a:spLocks noGrp="1"/>
          </p:cNvSpPr>
          <p:nvPr>
            <p:ph type="body" sz="quarter" idx="14"/>
          </p:nvPr>
        </p:nvSpPr>
        <p:spPr>
          <a:xfrm>
            <a:off x="6838950" y="2665413"/>
            <a:ext cx="1533525" cy="577850"/>
          </a:xfrm>
        </p:spPr>
        <p:txBody>
          <a:bodyPr anchor="ctr"/>
          <a:lstStyle>
            <a:lvl1pPr marL="0" indent="0">
              <a:lnSpc>
                <a:spcPct val="100000"/>
              </a:lnSpc>
              <a:buNone/>
              <a:defRPr sz="1200">
                <a:latin typeface="Segoe UI Light" panose="020B0502040204020203" pitchFamily="34" charset="0"/>
                <a:cs typeface="Segoe UI Light" panose="020B0502040204020203" pitchFamily="34" charset="0"/>
              </a:defRPr>
            </a:lvl1pPr>
          </a:lstStyle>
          <a:p>
            <a:pPr lvl="0"/>
            <a:endParaRPr lang="es-ES"/>
          </a:p>
        </p:txBody>
      </p:sp>
      <p:sp>
        <p:nvSpPr>
          <p:cNvPr id="237" name="Google Shape;237;p13"/>
          <p:cNvSpPr txBox="1">
            <a:spLocks noGrp="1"/>
          </p:cNvSpPr>
          <p:nvPr>
            <p:ph type="title"/>
          </p:nvPr>
        </p:nvSpPr>
        <p:spPr>
          <a:xfrm>
            <a:off x="1788818" y="419280"/>
            <a:ext cx="6684300" cy="573092"/>
          </a:xfrm>
          <a:prstGeom prst="rect">
            <a:avLst/>
          </a:prstGeom>
        </p:spPr>
        <p:txBody>
          <a:bodyPr spcFirstLastPara="1" wrap="square" lIns="91425" tIns="91425" rIns="91425" bIns="91425" anchor="t" anchorCtr="0"/>
          <a:lstStyle>
            <a:lvl1pPr lvl="0" algn="r" rtl="0">
              <a:spcBef>
                <a:spcPts val="0"/>
              </a:spcBef>
              <a:spcAft>
                <a:spcPts val="0"/>
              </a:spcAft>
              <a:buSzPts val="2400"/>
              <a:buFont typeface="Open Sans Light"/>
              <a:buNone/>
              <a:defRPr b="0">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Tree>
    <p:extLst>
      <p:ext uri="{BB962C8B-B14F-4D97-AF65-F5344CB8AC3E}">
        <p14:creationId xmlns:p14="http://schemas.microsoft.com/office/powerpoint/2010/main" val="35085597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438912" y="2982989"/>
            <a:ext cx="6858000" cy="292003"/>
          </a:xfrm>
          <a:noFill/>
        </p:spPr>
        <p:txBody>
          <a:bodyPr lIns="0" tIns="0" rIns="0" bIns="0">
            <a:spAutoFit/>
          </a:bodyPr>
          <a:lstStyle>
            <a:lvl1pPr marL="0" indent="0">
              <a:spcBef>
                <a:spcPts val="0"/>
              </a:spcBef>
              <a:spcAft>
                <a:spcPts val="0"/>
              </a:spcAft>
              <a:buFont typeface="Arial" panose="020B0604020202020204" pitchFamily="34" charset="0"/>
              <a:buNone/>
              <a:defRPr sz="165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088834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325138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12437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6993623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ontenido e illustración azul">
    <p:spTree>
      <p:nvGrpSpPr>
        <p:cNvPr id="1" name=""/>
        <p:cNvGrpSpPr/>
        <p:nvPr/>
      </p:nvGrpSpPr>
      <p:grpSpPr>
        <a:xfrm>
          <a:off x="0" y="0"/>
          <a:ext cx="0" cy="0"/>
          <a:chOff x="0" y="0"/>
          <a:chExt cx="0" cy="0"/>
        </a:xfrm>
      </p:grpSpPr>
      <p:sp>
        <p:nvSpPr>
          <p:cNvPr id="6" name="Rectángulo 5"/>
          <p:cNvSpPr/>
          <p:nvPr/>
        </p:nvSpPr>
        <p:spPr>
          <a:xfrm>
            <a:off x="-16329" y="-18715"/>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8" name="Triángulo isósceles 7"/>
          <p:cNvSpPr/>
          <p:nvPr/>
        </p:nvSpPr>
        <p:spPr>
          <a:xfrm rot="1834289" flipH="1">
            <a:off x="4429918" y="2415442"/>
            <a:ext cx="340903"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2" name="Título 1"/>
          <p:cNvSpPr>
            <a:spLocks noGrp="1"/>
          </p:cNvSpPr>
          <p:nvPr>
            <p:ph type="title"/>
          </p:nvPr>
        </p:nvSpPr>
        <p:spPr>
          <a:xfrm>
            <a:off x="4812989" y="122603"/>
            <a:ext cx="4037544" cy="1028642"/>
          </a:xfrm>
        </p:spPr>
        <p:txBody>
          <a:bodyPr/>
          <a:lstStyle>
            <a:lvl1pPr>
              <a:defRPr>
                <a:solidFill>
                  <a:srgbClr val="13A4D9"/>
                </a:solidFill>
                <a:latin typeface="Segoe UI Light" panose="020B0502040204020203" pitchFamily="34" charset="0"/>
                <a:cs typeface="Segoe UI Light" panose="020B0502040204020203" pitchFamily="34" charset="0"/>
              </a:defRPr>
            </a:lvl1pPr>
          </a:lstStyle>
          <a:p>
            <a:r>
              <a:rPr lang="es-ES_tradnl"/>
              <a:t>Haga clic para modificar el estilo de título del patrón</a:t>
            </a:r>
            <a:endParaRPr lang="es-ES"/>
          </a:p>
        </p:txBody>
      </p:sp>
      <p:sp>
        <p:nvSpPr>
          <p:cNvPr id="9" name="Marcador de contenido 8"/>
          <p:cNvSpPr>
            <a:spLocks noGrp="1"/>
          </p:cNvSpPr>
          <p:nvPr>
            <p:ph sz="quarter" idx="11"/>
          </p:nvPr>
        </p:nvSpPr>
        <p:spPr>
          <a:xfrm>
            <a:off x="4812800" y="1199755"/>
            <a:ext cx="4037484" cy="3527246"/>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10" name="Rectángulo 9"/>
          <p:cNvSpPr/>
          <p:nvPr userDrawn="1"/>
        </p:nvSpPr>
        <p:spPr>
          <a:xfrm>
            <a:off x="-16329" y="-18716"/>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sp>
        <p:nvSpPr>
          <p:cNvPr id="11" name="Triángulo isósceles 10"/>
          <p:cNvSpPr/>
          <p:nvPr userDrawn="1"/>
        </p:nvSpPr>
        <p:spPr>
          <a:xfrm rot="1834289" flipH="1">
            <a:off x="4429917" y="2415442"/>
            <a:ext cx="340904"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spTree>
    <p:extLst>
      <p:ext uri="{BB962C8B-B14F-4D97-AF65-F5344CB8AC3E}">
        <p14:creationId xmlns:p14="http://schemas.microsoft.com/office/powerpoint/2010/main" val="3273703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nchor="ctr"/>
          <a:lstStyle/>
          <a:p>
            <a:r>
              <a:rPr lang="es-ES_tradnl"/>
              <a:t>Haga clic para modificar el estilo de título del patrón</a:t>
            </a:r>
            <a:endParaRPr lang="es-ES"/>
          </a:p>
        </p:txBody>
      </p:sp>
      <p:sp>
        <p:nvSpPr>
          <p:cNvPr id="5" name="Marcador de número de diapositiva 3"/>
          <p:cNvSpPr>
            <a:spLocks noGrp="1"/>
          </p:cNvSpPr>
          <p:nvPr>
            <p:ph type="sldNum" sz="quarter" idx="4"/>
          </p:nvPr>
        </p:nvSpPr>
        <p:spPr>
          <a:xfrm>
            <a:off x="384933" y="4691828"/>
            <a:ext cx="450140" cy="318712"/>
          </a:xfrm>
          <a:prstGeom prst="rect">
            <a:avLst/>
          </a:prstGeom>
        </p:spPr>
        <p:txBody>
          <a:bodyPr anchor="ctr"/>
          <a:lstStyle>
            <a:lvl1pPr algn="l">
              <a:defRPr sz="680"/>
            </a:lvl1pPr>
          </a:lstStyle>
          <a:p>
            <a:fld id="{C0C6E1E5-C711-49C2-AC1C-A8C0A200779D}" type="slidenum">
              <a:rPr lang="es-ES" smtClean="0">
                <a:cs typeface="Segoe UI Light" panose="020B0502040204020203" pitchFamily="34" charset="0"/>
              </a:rPr>
              <a:pPr/>
              <a:t>‹Nº›</a:t>
            </a:fld>
            <a:endParaRPr lang="es-ES">
              <a:cs typeface="Segoe UI Light" panose="020B0502040204020203" pitchFamily="34" charset="0"/>
            </a:endParaRPr>
          </a:p>
        </p:txBody>
      </p:sp>
    </p:spTree>
    <p:extLst>
      <p:ext uri="{BB962C8B-B14F-4D97-AF65-F5344CB8AC3E}">
        <p14:creationId xmlns:p14="http://schemas.microsoft.com/office/powerpoint/2010/main" val="12102701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ntenido e illustración azul 2">
    <p:spTree>
      <p:nvGrpSpPr>
        <p:cNvPr id="1" name=""/>
        <p:cNvGrpSpPr/>
        <p:nvPr/>
      </p:nvGrpSpPr>
      <p:grpSpPr>
        <a:xfrm>
          <a:off x="0" y="0"/>
          <a:ext cx="0" cy="0"/>
          <a:chOff x="0" y="0"/>
          <a:chExt cx="0" cy="0"/>
        </a:xfrm>
      </p:grpSpPr>
      <p:sp>
        <p:nvSpPr>
          <p:cNvPr id="12" name="6 Rectángulo"/>
          <p:cNvSpPr/>
          <p:nvPr userDrawn="1"/>
        </p:nvSpPr>
        <p:spPr>
          <a:xfrm>
            <a:off x="1" y="1"/>
            <a:ext cx="4572001"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3" name="Marcador de pie de página 2"/>
          <p:cNvSpPr>
            <a:spLocks noGrp="1"/>
          </p:cNvSpPr>
          <p:nvPr>
            <p:ph type="ftr" sz="quarter" idx="10"/>
          </p:nvPr>
        </p:nvSpPr>
        <p:spPr>
          <a:xfrm rot="-5400000">
            <a:off x="7163658" y="2599707"/>
            <a:ext cx="3575756" cy="384932"/>
          </a:xfrm>
          <a:prstGeom prst="rect">
            <a:avLst/>
          </a:prstGeom>
        </p:spPr>
        <p:txBody>
          <a:bodyPr/>
          <a:lstStyle/>
          <a:p>
            <a:endParaRPr lang="es-ES"/>
          </a:p>
        </p:txBody>
      </p:sp>
      <p:sp>
        <p:nvSpPr>
          <p:cNvPr id="6" name="Rectángulo 5"/>
          <p:cNvSpPr/>
          <p:nvPr/>
        </p:nvSpPr>
        <p:spPr>
          <a:xfrm>
            <a:off x="4572000" y="-18715"/>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pic>
        <p:nvPicPr>
          <p:cNvPr id="5" name="Imagen 4"/>
          <p:cNvPicPr>
            <a:picLocks noChangeAspect="1"/>
          </p:cNvPicPr>
          <p:nvPr/>
        </p:nvPicPr>
        <p:blipFill>
          <a:blip r:embed="rId2"/>
          <a:stretch>
            <a:fillRect/>
          </a:stretch>
        </p:blipFill>
        <p:spPr>
          <a:xfrm>
            <a:off x="8196550" y="4843073"/>
            <a:ext cx="656260" cy="128844"/>
          </a:xfrm>
          <a:prstGeom prst="rect">
            <a:avLst/>
          </a:prstGeom>
        </p:spPr>
      </p:pic>
      <p:sp>
        <p:nvSpPr>
          <p:cNvPr id="7" name="6 Rectángulo"/>
          <p:cNvSpPr/>
          <p:nvPr/>
        </p:nvSpPr>
        <p:spPr>
          <a:xfrm>
            <a:off x="1" y="1"/>
            <a:ext cx="4572001"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8" name="Triángulo isósceles 7"/>
          <p:cNvSpPr/>
          <p:nvPr/>
        </p:nvSpPr>
        <p:spPr>
          <a:xfrm rot="19765711">
            <a:off x="4329579" y="2424801"/>
            <a:ext cx="340903"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2" name="Título 1"/>
          <p:cNvSpPr>
            <a:spLocks noGrp="1"/>
          </p:cNvSpPr>
          <p:nvPr>
            <p:ph type="title"/>
          </p:nvPr>
        </p:nvSpPr>
        <p:spPr>
          <a:xfrm>
            <a:off x="240991" y="122603"/>
            <a:ext cx="4037544" cy="1028642"/>
          </a:xfrm>
        </p:spPr>
        <p:txBody>
          <a:bodyPr/>
          <a:lstStyle>
            <a:lvl1pPr>
              <a:defRPr>
                <a:solidFill>
                  <a:srgbClr val="13A4D9"/>
                </a:solidFill>
                <a:latin typeface="Segoe UI Light" panose="020B0502040204020203" pitchFamily="34" charset="0"/>
                <a:cs typeface="Segoe UI Light" panose="020B0502040204020203" pitchFamily="34" charset="0"/>
              </a:defRPr>
            </a:lvl1pPr>
          </a:lstStyle>
          <a:p>
            <a:r>
              <a:rPr lang="es-ES_tradnl"/>
              <a:t>Haga clic para modificar el estilo de título del patrón</a:t>
            </a:r>
            <a:endParaRPr lang="es-ES"/>
          </a:p>
        </p:txBody>
      </p:sp>
      <p:sp>
        <p:nvSpPr>
          <p:cNvPr id="9" name="Marcador de contenido 8"/>
          <p:cNvSpPr>
            <a:spLocks noGrp="1"/>
          </p:cNvSpPr>
          <p:nvPr>
            <p:ph sz="quarter" idx="11"/>
          </p:nvPr>
        </p:nvSpPr>
        <p:spPr>
          <a:xfrm>
            <a:off x="240802" y="1199755"/>
            <a:ext cx="4037484" cy="3492073"/>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10" name="Rectángulo 9"/>
          <p:cNvSpPr/>
          <p:nvPr userDrawn="1"/>
        </p:nvSpPr>
        <p:spPr>
          <a:xfrm>
            <a:off x="4572000" y="-18716"/>
            <a:ext cx="4572000" cy="5162216"/>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pic>
        <p:nvPicPr>
          <p:cNvPr id="11" name="Imagen 10"/>
          <p:cNvPicPr>
            <a:picLocks noChangeAspect="1"/>
          </p:cNvPicPr>
          <p:nvPr userDrawn="1"/>
        </p:nvPicPr>
        <p:blipFill>
          <a:blip r:embed="rId2"/>
          <a:stretch>
            <a:fillRect/>
          </a:stretch>
        </p:blipFill>
        <p:spPr>
          <a:xfrm>
            <a:off x="8196550" y="4843073"/>
            <a:ext cx="656260" cy="128843"/>
          </a:xfrm>
          <a:prstGeom prst="rect">
            <a:avLst/>
          </a:prstGeom>
        </p:spPr>
      </p:pic>
      <p:sp>
        <p:nvSpPr>
          <p:cNvPr id="13" name="Triángulo isósceles 12"/>
          <p:cNvSpPr/>
          <p:nvPr userDrawn="1"/>
        </p:nvSpPr>
        <p:spPr>
          <a:xfrm rot="19765711">
            <a:off x="4329578" y="2424801"/>
            <a:ext cx="340904" cy="293898"/>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sp>
        <p:nvSpPr>
          <p:cNvPr id="15" name="Marcador de número de diapositiva 3"/>
          <p:cNvSpPr>
            <a:spLocks noGrp="1"/>
          </p:cNvSpPr>
          <p:nvPr>
            <p:ph type="sldNum" sz="quarter" idx="4"/>
          </p:nvPr>
        </p:nvSpPr>
        <p:spPr>
          <a:xfrm>
            <a:off x="241156" y="4691828"/>
            <a:ext cx="450140" cy="318712"/>
          </a:xfrm>
          <a:prstGeom prst="rect">
            <a:avLst/>
          </a:prstGeom>
        </p:spPr>
        <p:txBody>
          <a:bodyPr anchor="ctr"/>
          <a:lstStyle>
            <a:lvl1pPr algn="l">
              <a:defRPr sz="680"/>
            </a:lvl1pPr>
          </a:lstStyle>
          <a:p>
            <a:fld id="{C0C6E1E5-C711-49C2-AC1C-A8C0A200779D}" type="slidenum">
              <a:rPr lang="es-ES" smtClean="0">
                <a:cs typeface="Segoe UI Light" panose="020B0502040204020203" pitchFamily="34" charset="0"/>
              </a:rPr>
              <a:pPr/>
              <a:t>‹Nº›</a:t>
            </a:fld>
            <a:endParaRPr lang="es-ES">
              <a:cs typeface="Segoe UI Light" panose="020B0502040204020203" pitchFamily="34" charset="0"/>
            </a:endParaRPr>
          </a:p>
        </p:txBody>
      </p:sp>
    </p:spTree>
    <p:extLst>
      <p:ext uri="{BB962C8B-B14F-4D97-AF65-F5344CB8AC3E}">
        <p14:creationId xmlns:p14="http://schemas.microsoft.com/office/powerpoint/2010/main" val="22935782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cion azul-amarillo">
    <p:spTree>
      <p:nvGrpSpPr>
        <p:cNvPr id="1" name=""/>
        <p:cNvGrpSpPr/>
        <p:nvPr/>
      </p:nvGrpSpPr>
      <p:grpSpPr>
        <a:xfrm>
          <a:off x="0" y="0"/>
          <a:ext cx="0" cy="0"/>
          <a:chOff x="0" y="0"/>
          <a:chExt cx="0" cy="0"/>
        </a:xfrm>
      </p:grpSpPr>
      <p:sp>
        <p:nvSpPr>
          <p:cNvPr id="11" name="6 Rectángulo"/>
          <p:cNvSpPr/>
          <p:nvPr userDrawn="1"/>
        </p:nvSpPr>
        <p:spPr>
          <a:xfrm>
            <a:off x="1" y="1"/>
            <a:ext cx="4572001" cy="5143500"/>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3" name="Marcador de pie de página 2"/>
          <p:cNvSpPr>
            <a:spLocks noGrp="1"/>
          </p:cNvSpPr>
          <p:nvPr>
            <p:ph type="ftr" sz="quarter" idx="10"/>
          </p:nvPr>
        </p:nvSpPr>
        <p:spPr>
          <a:xfrm rot="-5400000">
            <a:off x="7163658" y="2599707"/>
            <a:ext cx="3575756" cy="384932"/>
          </a:xfrm>
          <a:prstGeom prst="rect">
            <a:avLst/>
          </a:prstGeom>
        </p:spPr>
        <p:txBody>
          <a:bodyPr/>
          <a:lstStyle/>
          <a:p>
            <a:endParaRPr lang="es-ES"/>
          </a:p>
        </p:txBody>
      </p:sp>
      <p:sp>
        <p:nvSpPr>
          <p:cNvPr id="6" name="Rectángulo 5"/>
          <p:cNvSpPr/>
          <p:nvPr/>
        </p:nvSpPr>
        <p:spPr>
          <a:xfrm>
            <a:off x="4572000" y="-18715"/>
            <a:ext cx="4572000" cy="5162216"/>
          </a:xfrm>
          <a:prstGeom prst="rect">
            <a:avLst/>
          </a:prstGeom>
          <a:solidFill>
            <a:srgbClr val="FFD7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pic>
        <p:nvPicPr>
          <p:cNvPr id="5" name="Imagen 4"/>
          <p:cNvPicPr>
            <a:picLocks noChangeAspect="1"/>
          </p:cNvPicPr>
          <p:nvPr/>
        </p:nvPicPr>
        <p:blipFill>
          <a:blip r:embed="rId2"/>
          <a:stretch>
            <a:fillRect/>
          </a:stretch>
        </p:blipFill>
        <p:spPr>
          <a:xfrm>
            <a:off x="8196550" y="4843073"/>
            <a:ext cx="656260" cy="128844"/>
          </a:xfrm>
          <a:prstGeom prst="rect">
            <a:avLst/>
          </a:prstGeom>
        </p:spPr>
      </p:pic>
      <p:sp>
        <p:nvSpPr>
          <p:cNvPr id="7" name="6 Rectángulo"/>
          <p:cNvSpPr/>
          <p:nvPr/>
        </p:nvSpPr>
        <p:spPr>
          <a:xfrm>
            <a:off x="1" y="1"/>
            <a:ext cx="4572001" cy="5143500"/>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8" name="Triángulo isósceles 7"/>
          <p:cNvSpPr/>
          <p:nvPr/>
        </p:nvSpPr>
        <p:spPr>
          <a:xfrm rot="19765711">
            <a:off x="4329579" y="2424801"/>
            <a:ext cx="340903" cy="293898"/>
          </a:xfrm>
          <a:prstGeom prst="triangle">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2" name="Título 1"/>
          <p:cNvSpPr>
            <a:spLocks noGrp="1"/>
          </p:cNvSpPr>
          <p:nvPr>
            <p:ph type="title"/>
          </p:nvPr>
        </p:nvSpPr>
        <p:spPr>
          <a:xfrm>
            <a:off x="240991" y="122603"/>
            <a:ext cx="4037544" cy="4849314"/>
          </a:xfrm>
        </p:spPr>
        <p:txBody>
          <a:bodyPr/>
          <a:lstStyle>
            <a:lvl1pPr>
              <a:defRPr>
                <a:solidFill>
                  <a:srgbClr val="FFFFFF"/>
                </a:solidFill>
                <a:latin typeface="Segoe UI Light" panose="020B0502040204020203" pitchFamily="34" charset="0"/>
                <a:cs typeface="Segoe UI Light" panose="020B0502040204020203" pitchFamily="34" charset="0"/>
              </a:defRPr>
            </a:lvl1pPr>
          </a:lstStyle>
          <a:p>
            <a:r>
              <a:rPr lang="es-ES_tradnl"/>
              <a:t>Haga clic para modificar el estilo de título del patrón</a:t>
            </a:r>
            <a:endParaRPr lang="es-ES"/>
          </a:p>
        </p:txBody>
      </p:sp>
      <p:sp>
        <p:nvSpPr>
          <p:cNvPr id="9" name="Rectángulo 8"/>
          <p:cNvSpPr/>
          <p:nvPr userDrawn="1"/>
        </p:nvSpPr>
        <p:spPr>
          <a:xfrm>
            <a:off x="4572000" y="-18716"/>
            <a:ext cx="4572000" cy="5162216"/>
          </a:xfrm>
          <a:prstGeom prst="rect">
            <a:avLst/>
          </a:prstGeom>
          <a:solidFill>
            <a:srgbClr val="FFD7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pic>
        <p:nvPicPr>
          <p:cNvPr id="10" name="Imagen 9"/>
          <p:cNvPicPr>
            <a:picLocks noChangeAspect="1"/>
          </p:cNvPicPr>
          <p:nvPr userDrawn="1"/>
        </p:nvPicPr>
        <p:blipFill>
          <a:blip r:embed="rId2"/>
          <a:stretch>
            <a:fillRect/>
          </a:stretch>
        </p:blipFill>
        <p:spPr>
          <a:xfrm>
            <a:off x="8196550" y="4843073"/>
            <a:ext cx="656260" cy="128843"/>
          </a:xfrm>
          <a:prstGeom prst="rect">
            <a:avLst/>
          </a:prstGeom>
        </p:spPr>
      </p:pic>
      <p:sp>
        <p:nvSpPr>
          <p:cNvPr id="12" name="Triángulo isósceles 11"/>
          <p:cNvSpPr/>
          <p:nvPr userDrawn="1"/>
        </p:nvSpPr>
        <p:spPr>
          <a:xfrm rot="19765711">
            <a:off x="4329578" y="2424801"/>
            <a:ext cx="340904" cy="293898"/>
          </a:xfrm>
          <a:prstGeom prst="triangle">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spTree>
    <p:extLst>
      <p:ext uri="{BB962C8B-B14F-4D97-AF65-F5344CB8AC3E}">
        <p14:creationId xmlns:p14="http://schemas.microsoft.com/office/powerpoint/2010/main" val="2111361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amp; presentation photo 1">
  <p:cSld name="TITLE_1_2">
    <p:spTree>
      <p:nvGrpSpPr>
        <p:cNvPr id="1" name="Shape 50"/>
        <p:cNvGrpSpPr/>
        <p:nvPr/>
      </p:nvGrpSpPr>
      <p:grpSpPr>
        <a:xfrm>
          <a:off x="0" y="0"/>
          <a:ext cx="0" cy="0"/>
          <a:chOff x="0" y="0"/>
          <a:chExt cx="0" cy="0"/>
        </a:xfrm>
      </p:grpSpPr>
      <p:sp>
        <p:nvSpPr>
          <p:cNvPr id="51" name="Google Shape;51;p4"/>
          <p:cNvSpPr/>
          <p:nvPr/>
        </p:nvSpPr>
        <p:spPr>
          <a:xfrm>
            <a:off x="5947527" y="4628749"/>
            <a:ext cx="276713" cy="277223"/>
          </a:xfrm>
          <a:custGeom>
            <a:avLst/>
            <a:gdLst/>
            <a:ahLst/>
            <a:cxnLst/>
            <a:rect l="l" t="t" r="r" b="b"/>
            <a:pathLst>
              <a:path w="1626" h="1629" extrusionOk="0">
                <a:moveTo>
                  <a:pt x="813" y="0"/>
                </a:moveTo>
                <a:cubicBezTo>
                  <a:pt x="362" y="0"/>
                  <a:pt x="1" y="365"/>
                  <a:pt x="1" y="816"/>
                </a:cubicBezTo>
                <a:cubicBezTo>
                  <a:pt x="1" y="1264"/>
                  <a:pt x="362" y="1629"/>
                  <a:pt x="813" y="1629"/>
                </a:cubicBezTo>
                <a:cubicBezTo>
                  <a:pt x="1261" y="1629"/>
                  <a:pt x="1626" y="1264"/>
                  <a:pt x="1626" y="816"/>
                </a:cubicBezTo>
                <a:cubicBezTo>
                  <a:pt x="1626" y="365"/>
                  <a:pt x="1261" y="0"/>
                  <a:pt x="813"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8778473" y="3459266"/>
            <a:ext cx="154864" cy="155545"/>
          </a:xfrm>
          <a:custGeom>
            <a:avLst/>
            <a:gdLst/>
            <a:ahLst/>
            <a:cxnLst/>
            <a:rect l="l" t="t" r="r" b="b"/>
            <a:pathLst>
              <a:path w="910" h="914" extrusionOk="0">
                <a:moveTo>
                  <a:pt x="455" y="1"/>
                </a:moveTo>
                <a:cubicBezTo>
                  <a:pt x="201" y="1"/>
                  <a:pt x="0" y="205"/>
                  <a:pt x="0" y="455"/>
                </a:cubicBezTo>
                <a:cubicBezTo>
                  <a:pt x="0" y="710"/>
                  <a:pt x="201" y="914"/>
                  <a:pt x="455" y="914"/>
                </a:cubicBezTo>
                <a:cubicBezTo>
                  <a:pt x="705" y="914"/>
                  <a:pt x="909" y="710"/>
                  <a:pt x="909" y="455"/>
                </a:cubicBezTo>
                <a:cubicBezTo>
                  <a:pt x="909" y="205"/>
                  <a:pt x="705" y="1"/>
                  <a:pt x="455" y="1"/>
                </a:cubicBez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8635352" y="3171830"/>
            <a:ext cx="211534" cy="211534"/>
          </a:xfrm>
          <a:custGeom>
            <a:avLst/>
            <a:gdLst/>
            <a:ahLst/>
            <a:cxnLst/>
            <a:rect l="l" t="t" r="r" b="b"/>
            <a:pathLst>
              <a:path w="1243" h="1243" extrusionOk="0">
                <a:moveTo>
                  <a:pt x="623" y="1"/>
                </a:moveTo>
                <a:cubicBezTo>
                  <a:pt x="279" y="1"/>
                  <a:pt x="0" y="280"/>
                  <a:pt x="0" y="620"/>
                </a:cubicBezTo>
                <a:cubicBezTo>
                  <a:pt x="0" y="963"/>
                  <a:pt x="279" y="1243"/>
                  <a:pt x="623" y="1243"/>
                </a:cubicBezTo>
                <a:cubicBezTo>
                  <a:pt x="963" y="1243"/>
                  <a:pt x="1242" y="963"/>
                  <a:pt x="1242" y="620"/>
                </a:cubicBezTo>
                <a:cubicBezTo>
                  <a:pt x="1242" y="280"/>
                  <a:pt x="963" y="1"/>
                  <a:pt x="623" y="1"/>
                </a:cubicBez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663261" y="2443456"/>
            <a:ext cx="211023" cy="211534"/>
          </a:xfrm>
          <a:custGeom>
            <a:avLst/>
            <a:gdLst/>
            <a:ahLst/>
            <a:cxnLst/>
            <a:rect l="l" t="t" r="r" b="b"/>
            <a:pathLst>
              <a:path w="1240" h="1243" extrusionOk="0">
                <a:moveTo>
                  <a:pt x="620" y="0"/>
                </a:moveTo>
                <a:cubicBezTo>
                  <a:pt x="276" y="0"/>
                  <a:pt x="1" y="280"/>
                  <a:pt x="1" y="623"/>
                </a:cubicBezTo>
                <a:cubicBezTo>
                  <a:pt x="1" y="967"/>
                  <a:pt x="276" y="1242"/>
                  <a:pt x="620" y="1242"/>
                </a:cubicBezTo>
                <a:cubicBezTo>
                  <a:pt x="964" y="1242"/>
                  <a:pt x="1239" y="967"/>
                  <a:pt x="1239" y="623"/>
                </a:cubicBezTo>
                <a:cubicBezTo>
                  <a:pt x="1239" y="280"/>
                  <a:pt x="964" y="0"/>
                  <a:pt x="620" y="0"/>
                </a:cubicBez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6066313" y="3816305"/>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7506717" y="2578070"/>
            <a:ext cx="198090" cy="198090"/>
          </a:xfrm>
          <a:custGeom>
            <a:avLst/>
            <a:gdLst/>
            <a:ahLst/>
            <a:cxnLst/>
            <a:rect l="l" t="t" r="r" b="b"/>
            <a:pathLst>
              <a:path w="1164" h="1164" extrusionOk="0">
                <a:moveTo>
                  <a:pt x="580" y="0"/>
                </a:moveTo>
                <a:cubicBezTo>
                  <a:pt x="258" y="0"/>
                  <a:pt x="1" y="262"/>
                  <a:pt x="1" y="580"/>
                </a:cubicBezTo>
                <a:cubicBezTo>
                  <a:pt x="1" y="902"/>
                  <a:pt x="258" y="1163"/>
                  <a:pt x="580" y="1163"/>
                </a:cubicBezTo>
                <a:cubicBezTo>
                  <a:pt x="903" y="1163"/>
                  <a:pt x="1164" y="902"/>
                  <a:pt x="1164" y="580"/>
                </a:cubicBezTo>
                <a:cubicBezTo>
                  <a:pt x="1164" y="262"/>
                  <a:pt x="903" y="0"/>
                  <a:pt x="580" y="0"/>
                </a:cubicBez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4"/>
          <p:cNvGrpSpPr/>
          <p:nvPr/>
        </p:nvGrpSpPr>
        <p:grpSpPr>
          <a:xfrm rot="10800000" flipH="1">
            <a:off x="6630406" y="4"/>
            <a:ext cx="2513867" cy="1753885"/>
            <a:chOff x="5527403" y="4013725"/>
            <a:chExt cx="971580" cy="677856"/>
          </a:xfrm>
        </p:grpSpPr>
        <p:sp>
          <p:nvSpPr>
            <p:cNvPr id="59" name="Google Shape;59;p4"/>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solidFill>
              <a:srgbClr val="423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4"/>
          <p:cNvSpPr/>
          <p:nvPr/>
        </p:nvSpPr>
        <p:spPr>
          <a:xfrm>
            <a:off x="4183043" y="0"/>
            <a:ext cx="4960991" cy="4745296"/>
          </a:xfrm>
          <a:custGeom>
            <a:avLst/>
            <a:gdLst/>
            <a:ahLst/>
            <a:cxnLst/>
            <a:rect l="l" t="t" r="r" b="b"/>
            <a:pathLst>
              <a:path w="31119" h="29766" extrusionOk="0">
                <a:moveTo>
                  <a:pt x="298" y="0"/>
                </a:moveTo>
                <a:cubicBezTo>
                  <a:pt x="1" y="1951"/>
                  <a:pt x="534" y="4034"/>
                  <a:pt x="1794" y="5558"/>
                </a:cubicBezTo>
                <a:cubicBezTo>
                  <a:pt x="3204" y="7262"/>
                  <a:pt x="5569" y="8665"/>
                  <a:pt x="5394" y="10869"/>
                </a:cubicBezTo>
                <a:cubicBezTo>
                  <a:pt x="5344" y="11510"/>
                  <a:pt x="5061" y="12129"/>
                  <a:pt x="5101" y="12773"/>
                </a:cubicBezTo>
                <a:cubicBezTo>
                  <a:pt x="5176" y="13969"/>
                  <a:pt x="6296" y="14806"/>
                  <a:pt x="7373" y="15328"/>
                </a:cubicBezTo>
                <a:cubicBezTo>
                  <a:pt x="8447" y="15855"/>
                  <a:pt x="9664" y="16302"/>
                  <a:pt x="10297" y="17315"/>
                </a:cubicBezTo>
                <a:cubicBezTo>
                  <a:pt x="11185" y="18728"/>
                  <a:pt x="10569" y="20546"/>
                  <a:pt x="10354" y="22200"/>
                </a:cubicBezTo>
                <a:cubicBezTo>
                  <a:pt x="10000" y="24920"/>
                  <a:pt x="10995" y="27711"/>
                  <a:pt x="12802" y="29766"/>
                </a:cubicBezTo>
                <a:lnTo>
                  <a:pt x="31119" y="29766"/>
                </a:lnTo>
                <a:lnTo>
                  <a:pt x="31119" y="10511"/>
                </a:lnTo>
                <a:cubicBezTo>
                  <a:pt x="31112" y="10511"/>
                  <a:pt x="31105" y="10508"/>
                  <a:pt x="31101" y="10504"/>
                </a:cubicBezTo>
                <a:cubicBezTo>
                  <a:pt x="29412" y="9731"/>
                  <a:pt x="28188" y="8192"/>
                  <a:pt x="27279" y="6571"/>
                </a:cubicBezTo>
                <a:cubicBezTo>
                  <a:pt x="27010" y="6099"/>
                  <a:pt x="26760" y="5605"/>
                  <a:pt x="26384" y="5215"/>
                </a:cubicBezTo>
                <a:cubicBezTo>
                  <a:pt x="25668" y="4470"/>
                  <a:pt x="24588" y="4180"/>
                  <a:pt x="23811" y="3497"/>
                </a:cubicBezTo>
                <a:cubicBezTo>
                  <a:pt x="23131" y="2896"/>
                  <a:pt x="22734" y="2015"/>
                  <a:pt x="22598" y="1117"/>
                </a:cubicBezTo>
                <a:cubicBezTo>
                  <a:pt x="22540" y="741"/>
                  <a:pt x="22548" y="369"/>
                  <a:pt x="22569"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504435" y="705489"/>
            <a:ext cx="28708" cy="48590"/>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860290" y="0"/>
            <a:ext cx="628372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17454"/>
                </a:lnTo>
                <a:cubicBezTo>
                  <a:pt x="35095" y="17103"/>
                  <a:pt x="33416" y="16402"/>
                  <a:pt x="32210" y="15013"/>
                </a:cubicBezTo>
                <a:cubicBezTo>
                  <a:pt x="31591" y="14301"/>
                  <a:pt x="31147" y="13449"/>
                  <a:pt x="30507" y="12759"/>
                </a:cubicBezTo>
                <a:cubicBezTo>
                  <a:pt x="28906" y="11036"/>
                  <a:pt x="26448" y="10627"/>
                  <a:pt x="24031" y="10627"/>
                </a:cubicBezTo>
                <a:cubicBezTo>
                  <a:pt x="23465" y="10627"/>
                  <a:pt x="22901" y="10650"/>
                  <a:pt x="22351" y="10683"/>
                </a:cubicBezTo>
                <a:cubicBezTo>
                  <a:pt x="21735" y="10719"/>
                  <a:pt x="21114" y="10762"/>
                  <a:pt x="20497" y="10762"/>
                </a:cubicBezTo>
                <a:cubicBezTo>
                  <a:pt x="19837" y="10762"/>
                  <a:pt x="19182" y="10713"/>
                  <a:pt x="18543" y="10554"/>
                </a:cubicBezTo>
                <a:cubicBezTo>
                  <a:pt x="17308" y="10246"/>
                  <a:pt x="16116" y="9437"/>
                  <a:pt x="15715" y="8228"/>
                </a:cubicBezTo>
                <a:cubicBezTo>
                  <a:pt x="15332" y="7075"/>
                  <a:pt x="15690" y="5694"/>
                  <a:pt x="15010" y="4688"/>
                </a:cubicBezTo>
                <a:cubicBezTo>
                  <a:pt x="14198" y="3486"/>
                  <a:pt x="12455" y="3532"/>
                  <a:pt x="11084" y="3064"/>
                </a:cubicBezTo>
                <a:cubicBezTo>
                  <a:pt x="9699" y="2588"/>
                  <a:pt x="8554" y="1450"/>
                  <a:pt x="8082" y="65"/>
                </a:cubicBezTo>
                <a:cubicBezTo>
                  <a:pt x="8074" y="43"/>
                  <a:pt x="8067" y="22"/>
                  <a:pt x="806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2860290" y="0"/>
            <a:ext cx="628372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23438"/>
                </a:lnTo>
                <a:cubicBezTo>
                  <a:pt x="36344" y="23574"/>
                  <a:pt x="35771" y="23717"/>
                  <a:pt x="35202" y="23839"/>
                </a:cubicBezTo>
                <a:cubicBezTo>
                  <a:pt x="33821" y="24143"/>
                  <a:pt x="32399" y="24335"/>
                  <a:pt x="30985" y="24335"/>
                </a:cubicBezTo>
                <a:cubicBezTo>
                  <a:pt x="29869" y="24335"/>
                  <a:pt x="28758" y="24215"/>
                  <a:pt x="27676" y="23935"/>
                </a:cubicBezTo>
                <a:cubicBezTo>
                  <a:pt x="25224" y="23295"/>
                  <a:pt x="22934" y="21756"/>
                  <a:pt x="21789" y="19498"/>
                </a:cubicBezTo>
                <a:cubicBezTo>
                  <a:pt x="21173" y="18284"/>
                  <a:pt x="20880" y="16881"/>
                  <a:pt x="19971" y="15872"/>
                </a:cubicBezTo>
                <a:cubicBezTo>
                  <a:pt x="17881" y="13557"/>
                  <a:pt x="13504" y="14290"/>
                  <a:pt x="11836" y="11653"/>
                </a:cubicBezTo>
                <a:cubicBezTo>
                  <a:pt x="10802" y="10021"/>
                  <a:pt x="11328" y="7759"/>
                  <a:pt x="10336" y="6102"/>
                </a:cubicBezTo>
                <a:cubicBezTo>
                  <a:pt x="9191" y="4180"/>
                  <a:pt x="6625" y="3722"/>
                  <a:pt x="5004" y="2319"/>
                </a:cubicBezTo>
                <a:cubicBezTo>
                  <a:pt x="4177" y="1607"/>
                  <a:pt x="3658" y="834"/>
                  <a:pt x="325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3331178" y="1020064"/>
            <a:ext cx="154864" cy="155545"/>
          </a:xfrm>
          <a:custGeom>
            <a:avLst/>
            <a:gdLst/>
            <a:ahLst/>
            <a:cxnLst/>
            <a:rect l="l" t="t" r="r" b="b"/>
            <a:pathLst>
              <a:path w="910" h="914" extrusionOk="0">
                <a:moveTo>
                  <a:pt x="455" y="1"/>
                </a:moveTo>
                <a:cubicBezTo>
                  <a:pt x="204" y="1"/>
                  <a:pt x="0" y="205"/>
                  <a:pt x="0" y="455"/>
                </a:cubicBezTo>
                <a:cubicBezTo>
                  <a:pt x="0" y="709"/>
                  <a:pt x="204" y="913"/>
                  <a:pt x="455" y="913"/>
                </a:cubicBezTo>
                <a:cubicBezTo>
                  <a:pt x="705" y="913"/>
                  <a:pt x="909" y="709"/>
                  <a:pt x="909" y="455"/>
                </a:cubicBezTo>
                <a:cubicBezTo>
                  <a:pt x="909" y="205"/>
                  <a:pt x="705" y="1"/>
                  <a:pt x="455"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3120328" y="771179"/>
            <a:ext cx="210853" cy="211534"/>
          </a:xfrm>
          <a:custGeom>
            <a:avLst/>
            <a:gdLst/>
            <a:ahLst/>
            <a:cxnLst/>
            <a:rect l="l" t="t" r="r" b="b"/>
            <a:pathLst>
              <a:path w="1239" h="1243" extrusionOk="0">
                <a:moveTo>
                  <a:pt x="620" y="0"/>
                </a:moveTo>
                <a:cubicBezTo>
                  <a:pt x="276" y="0"/>
                  <a:pt x="1" y="276"/>
                  <a:pt x="1" y="620"/>
                </a:cubicBezTo>
                <a:cubicBezTo>
                  <a:pt x="1" y="963"/>
                  <a:pt x="276" y="1242"/>
                  <a:pt x="620" y="1242"/>
                </a:cubicBezTo>
                <a:cubicBezTo>
                  <a:pt x="963" y="1242"/>
                  <a:pt x="1239" y="963"/>
                  <a:pt x="1239" y="620"/>
                </a:cubicBezTo>
                <a:cubicBezTo>
                  <a:pt x="1239" y="276"/>
                  <a:pt x="963" y="0"/>
                  <a:pt x="620"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4742311" y="3258282"/>
            <a:ext cx="211534" cy="211534"/>
          </a:xfrm>
          <a:custGeom>
            <a:avLst/>
            <a:gdLst/>
            <a:ahLst/>
            <a:cxnLst/>
            <a:rect l="l" t="t" r="r" b="b"/>
            <a:pathLst>
              <a:path w="1243" h="1243" extrusionOk="0">
                <a:moveTo>
                  <a:pt x="619" y="1"/>
                </a:moveTo>
                <a:cubicBezTo>
                  <a:pt x="276" y="1"/>
                  <a:pt x="0" y="276"/>
                  <a:pt x="0" y="620"/>
                </a:cubicBezTo>
                <a:cubicBezTo>
                  <a:pt x="0" y="964"/>
                  <a:pt x="276" y="1243"/>
                  <a:pt x="619" y="1243"/>
                </a:cubicBezTo>
                <a:cubicBezTo>
                  <a:pt x="963" y="1243"/>
                  <a:pt x="1242" y="964"/>
                  <a:pt x="1242" y="620"/>
                </a:cubicBezTo>
                <a:cubicBezTo>
                  <a:pt x="1242" y="276"/>
                  <a:pt x="963" y="1"/>
                  <a:pt x="619"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4793365" y="2969656"/>
            <a:ext cx="150099" cy="149418"/>
          </a:xfrm>
          <a:custGeom>
            <a:avLst/>
            <a:gdLst/>
            <a:ahLst/>
            <a:cxnLst/>
            <a:rect l="l" t="t" r="r" b="b"/>
            <a:pathLst>
              <a:path w="882" h="878" extrusionOk="0">
                <a:moveTo>
                  <a:pt x="441" y="1"/>
                </a:moveTo>
                <a:cubicBezTo>
                  <a:pt x="198" y="1"/>
                  <a:pt x="1" y="197"/>
                  <a:pt x="1" y="437"/>
                </a:cubicBezTo>
                <a:cubicBezTo>
                  <a:pt x="1" y="681"/>
                  <a:pt x="198" y="877"/>
                  <a:pt x="441" y="877"/>
                </a:cubicBezTo>
                <a:cubicBezTo>
                  <a:pt x="684" y="877"/>
                  <a:pt x="881" y="681"/>
                  <a:pt x="881" y="437"/>
                </a:cubicBezTo>
                <a:cubicBezTo>
                  <a:pt x="881" y="197"/>
                  <a:pt x="684" y="1"/>
                  <a:pt x="441"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6066313" y="3816305"/>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4"/>
          <p:cNvGrpSpPr/>
          <p:nvPr/>
        </p:nvGrpSpPr>
        <p:grpSpPr>
          <a:xfrm rot="10800000" flipH="1">
            <a:off x="6630406" y="4"/>
            <a:ext cx="2513867" cy="1753885"/>
            <a:chOff x="5527403" y="4013725"/>
            <a:chExt cx="971580" cy="677856"/>
          </a:xfrm>
          <a:solidFill>
            <a:srgbClr val="5D2C91"/>
          </a:solidFill>
        </p:grpSpPr>
        <p:sp>
          <p:nvSpPr>
            <p:cNvPr id="72" name="Google Shape;72;p4"/>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4"/>
          <p:cNvSpPr txBox="1">
            <a:spLocks noGrp="1"/>
          </p:cNvSpPr>
          <p:nvPr>
            <p:ph type="ctrTitle"/>
          </p:nvPr>
        </p:nvSpPr>
        <p:spPr>
          <a:xfrm>
            <a:off x="5132438" y="412955"/>
            <a:ext cx="3617681" cy="1449209"/>
          </a:xfrm>
          <a:prstGeom prst="rect">
            <a:avLst/>
          </a:prstGeom>
        </p:spPr>
        <p:txBody>
          <a:bodyPr spcFirstLastPara="1" wrap="square" lIns="91425" tIns="91425" rIns="91425" bIns="91425" anchor="b" anchorCtr="0"/>
          <a:lstStyle>
            <a:lvl1pPr lvl="0" algn="r" rtl="0">
              <a:spcBef>
                <a:spcPts val="0"/>
              </a:spcBef>
              <a:spcAft>
                <a:spcPts val="0"/>
              </a:spcAft>
              <a:buClr>
                <a:srgbClr val="FBCCE8"/>
              </a:buClr>
              <a:buSzPts val="4800"/>
              <a:buNone/>
              <a:defRPr sz="4000" b="1">
                <a:solidFill>
                  <a:srgbClr val="FBCCE8"/>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Clr>
                <a:srgbClr val="314256"/>
              </a:buClr>
              <a:buSzPts val="6000"/>
              <a:buNone/>
              <a:defRPr sz="6000">
                <a:solidFill>
                  <a:srgbClr val="314256"/>
                </a:solidFill>
              </a:defRPr>
            </a:lvl2pPr>
            <a:lvl3pPr lvl="2" algn="ctr" rtl="0">
              <a:spcBef>
                <a:spcPts val="0"/>
              </a:spcBef>
              <a:spcAft>
                <a:spcPts val="0"/>
              </a:spcAft>
              <a:buClr>
                <a:srgbClr val="314256"/>
              </a:buClr>
              <a:buSzPts val="6000"/>
              <a:buNone/>
              <a:defRPr sz="6000">
                <a:solidFill>
                  <a:srgbClr val="314256"/>
                </a:solidFill>
              </a:defRPr>
            </a:lvl3pPr>
            <a:lvl4pPr lvl="3" algn="ctr" rtl="0">
              <a:spcBef>
                <a:spcPts val="0"/>
              </a:spcBef>
              <a:spcAft>
                <a:spcPts val="0"/>
              </a:spcAft>
              <a:buClr>
                <a:srgbClr val="314256"/>
              </a:buClr>
              <a:buSzPts val="6000"/>
              <a:buNone/>
              <a:defRPr sz="6000">
                <a:solidFill>
                  <a:srgbClr val="314256"/>
                </a:solidFill>
              </a:defRPr>
            </a:lvl4pPr>
            <a:lvl5pPr lvl="4" algn="ctr" rtl="0">
              <a:spcBef>
                <a:spcPts val="0"/>
              </a:spcBef>
              <a:spcAft>
                <a:spcPts val="0"/>
              </a:spcAft>
              <a:buClr>
                <a:srgbClr val="314256"/>
              </a:buClr>
              <a:buSzPts val="6000"/>
              <a:buNone/>
              <a:defRPr sz="6000">
                <a:solidFill>
                  <a:srgbClr val="314256"/>
                </a:solidFill>
              </a:defRPr>
            </a:lvl5pPr>
            <a:lvl6pPr lvl="5" algn="ctr" rtl="0">
              <a:spcBef>
                <a:spcPts val="0"/>
              </a:spcBef>
              <a:spcAft>
                <a:spcPts val="0"/>
              </a:spcAft>
              <a:buClr>
                <a:srgbClr val="314256"/>
              </a:buClr>
              <a:buSzPts val="6000"/>
              <a:buNone/>
              <a:defRPr sz="6000">
                <a:solidFill>
                  <a:srgbClr val="314256"/>
                </a:solidFill>
              </a:defRPr>
            </a:lvl6pPr>
            <a:lvl7pPr lvl="6" algn="ctr" rtl="0">
              <a:spcBef>
                <a:spcPts val="0"/>
              </a:spcBef>
              <a:spcAft>
                <a:spcPts val="0"/>
              </a:spcAft>
              <a:buClr>
                <a:srgbClr val="314256"/>
              </a:buClr>
              <a:buSzPts val="6000"/>
              <a:buNone/>
              <a:defRPr sz="6000">
                <a:solidFill>
                  <a:srgbClr val="314256"/>
                </a:solidFill>
              </a:defRPr>
            </a:lvl7pPr>
            <a:lvl8pPr lvl="7" algn="ctr" rtl="0">
              <a:spcBef>
                <a:spcPts val="0"/>
              </a:spcBef>
              <a:spcAft>
                <a:spcPts val="0"/>
              </a:spcAft>
              <a:buClr>
                <a:srgbClr val="314256"/>
              </a:buClr>
              <a:buSzPts val="6000"/>
              <a:buNone/>
              <a:defRPr sz="6000">
                <a:solidFill>
                  <a:srgbClr val="314256"/>
                </a:solidFill>
              </a:defRPr>
            </a:lvl8pPr>
            <a:lvl9pPr lvl="8" algn="ctr" rtl="0">
              <a:spcBef>
                <a:spcPts val="0"/>
              </a:spcBef>
              <a:spcAft>
                <a:spcPts val="0"/>
              </a:spcAft>
              <a:buClr>
                <a:srgbClr val="314256"/>
              </a:buClr>
              <a:buSzPts val="6000"/>
              <a:buNone/>
              <a:defRPr sz="6000">
                <a:solidFill>
                  <a:srgbClr val="314256"/>
                </a:solidFill>
              </a:defRPr>
            </a:lvl9pPr>
          </a:lstStyle>
          <a:p>
            <a:endParaRPr/>
          </a:p>
        </p:txBody>
      </p:sp>
      <p:sp>
        <p:nvSpPr>
          <p:cNvPr id="75" name="Google Shape;75;p4"/>
          <p:cNvSpPr txBox="1">
            <a:spLocks noGrp="1"/>
          </p:cNvSpPr>
          <p:nvPr>
            <p:ph type="subTitle" idx="1"/>
          </p:nvPr>
        </p:nvSpPr>
        <p:spPr>
          <a:xfrm>
            <a:off x="4406682" y="2371181"/>
            <a:ext cx="4378694" cy="578100"/>
          </a:xfrm>
          <a:prstGeom prst="rect">
            <a:avLst/>
          </a:prstGeom>
        </p:spPr>
        <p:txBody>
          <a:bodyPr spcFirstLastPara="1" wrap="square" lIns="91425" tIns="91425" rIns="91425" bIns="91425" anchor="t" anchorCtr="0"/>
          <a:lstStyle>
            <a:lvl1pPr lvl="0" algn="r" rtl="0">
              <a:spcBef>
                <a:spcPts val="0"/>
              </a:spcBef>
              <a:spcAft>
                <a:spcPts val="0"/>
              </a:spcAft>
              <a:buNone/>
              <a:defRPr sz="1400">
                <a:solidFill>
                  <a:srgbClr val="FBCCE8"/>
                </a:solidFill>
              </a:defRPr>
            </a:lvl1pPr>
            <a:lvl2pPr lvl="1" algn="r" rtl="0">
              <a:spcBef>
                <a:spcPts val="0"/>
              </a:spcBef>
              <a:spcAft>
                <a:spcPts val="0"/>
              </a:spcAft>
              <a:buNone/>
              <a:defRPr>
                <a:solidFill>
                  <a:srgbClr val="FBCCE8"/>
                </a:solidFill>
              </a:defRPr>
            </a:lvl2pPr>
            <a:lvl3pPr lvl="2" algn="r" rtl="0">
              <a:spcBef>
                <a:spcPts val="0"/>
              </a:spcBef>
              <a:spcAft>
                <a:spcPts val="0"/>
              </a:spcAft>
              <a:buNone/>
              <a:defRPr>
                <a:solidFill>
                  <a:srgbClr val="FBCCE8"/>
                </a:solidFill>
              </a:defRPr>
            </a:lvl3pPr>
            <a:lvl4pPr lvl="3" algn="r" rtl="0">
              <a:spcBef>
                <a:spcPts val="0"/>
              </a:spcBef>
              <a:spcAft>
                <a:spcPts val="0"/>
              </a:spcAft>
              <a:buNone/>
              <a:defRPr>
                <a:solidFill>
                  <a:srgbClr val="FBCCE8"/>
                </a:solidFill>
              </a:defRPr>
            </a:lvl4pPr>
            <a:lvl5pPr lvl="4" algn="r" rtl="0">
              <a:spcBef>
                <a:spcPts val="0"/>
              </a:spcBef>
              <a:spcAft>
                <a:spcPts val="0"/>
              </a:spcAft>
              <a:buNone/>
              <a:defRPr>
                <a:solidFill>
                  <a:srgbClr val="FBCCE8"/>
                </a:solidFill>
              </a:defRPr>
            </a:lvl5pPr>
            <a:lvl6pPr lvl="5" algn="r" rtl="0">
              <a:spcBef>
                <a:spcPts val="0"/>
              </a:spcBef>
              <a:spcAft>
                <a:spcPts val="0"/>
              </a:spcAft>
              <a:buNone/>
              <a:defRPr>
                <a:solidFill>
                  <a:srgbClr val="FBCCE8"/>
                </a:solidFill>
              </a:defRPr>
            </a:lvl6pPr>
            <a:lvl7pPr lvl="6" algn="r" rtl="0">
              <a:spcBef>
                <a:spcPts val="0"/>
              </a:spcBef>
              <a:spcAft>
                <a:spcPts val="0"/>
              </a:spcAft>
              <a:buNone/>
              <a:defRPr>
                <a:solidFill>
                  <a:srgbClr val="FBCCE8"/>
                </a:solidFill>
              </a:defRPr>
            </a:lvl7pPr>
            <a:lvl8pPr lvl="7" algn="r" rtl="0">
              <a:spcBef>
                <a:spcPts val="0"/>
              </a:spcBef>
              <a:spcAft>
                <a:spcPts val="0"/>
              </a:spcAft>
              <a:buNone/>
              <a:defRPr>
                <a:solidFill>
                  <a:srgbClr val="FBCCE8"/>
                </a:solidFill>
              </a:defRPr>
            </a:lvl8pPr>
            <a:lvl9pPr lvl="8" algn="r" rtl="0">
              <a:spcBef>
                <a:spcPts val="0"/>
              </a:spcBef>
              <a:spcAft>
                <a:spcPts val="0"/>
              </a:spcAft>
              <a:buNone/>
              <a:defRPr>
                <a:solidFill>
                  <a:srgbClr val="FBCCE8"/>
                </a:solidFill>
              </a:defRPr>
            </a:lvl9pPr>
          </a:lstStyle>
          <a:p>
            <a:endParaRPr/>
          </a:p>
        </p:txBody>
      </p:sp>
      <p:pic>
        <p:nvPicPr>
          <p:cNvPr id="29" name="Gráfico 28">
            <a:extLst>
              <a:ext uri="{FF2B5EF4-FFF2-40B4-BE49-F238E27FC236}">
                <a16:creationId xmlns:a16="http://schemas.microsoft.com/office/drawing/2014/main" id="{7CCAE6F1-DDA4-4EA1-9EA0-D3559578173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ección azul-naranja">
    <p:spTree>
      <p:nvGrpSpPr>
        <p:cNvPr id="1" name=""/>
        <p:cNvGrpSpPr/>
        <p:nvPr/>
      </p:nvGrpSpPr>
      <p:grpSpPr>
        <a:xfrm>
          <a:off x="0" y="0"/>
          <a:ext cx="0" cy="0"/>
          <a:chOff x="0" y="0"/>
          <a:chExt cx="0" cy="0"/>
        </a:xfrm>
      </p:grpSpPr>
      <p:sp>
        <p:nvSpPr>
          <p:cNvPr id="11" name="6 Rectángulo"/>
          <p:cNvSpPr/>
          <p:nvPr userDrawn="1"/>
        </p:nvSpPr>
        <p:spPr>
          <a:xfrm>
            <a:off x="0" y="-9359"/>
            <a:ext cx="4572001" cy="5143500"/>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3" name="Marcador de pie de página 2"/>
          <p:cNvSpPr>
            <a:spLocks noGrp="1"/>
          </p:cNvSpPr>
          <p:nvPr>
            <p:ph type="ftr" sz="quarter" idx="10"/>
          </p:nvPr>
        </p:nvSpPr>
        <p:spPr>
          <a:xfrm rot="-5400000">
            <a:off x="7163658" y="2599707"/>
            <a:ext cx="3575756" cy="384932"/>
          </a:xfrm>
          <a:prstGeom prst="rect">
            <a:avLst/>
          </a:prstGeom>
        </p:spPr>
        <p:txBody>
          <a:bodyPr/>
          <a:lstStyle/>
          <a:p>
            <a:endParaRPr lang="es-ES"/>
          </a:p>
        </p:txBody>
      </p:sp>
      <p:sp>
        <p:nvSpPr>
          <p:cNvPr id="6" name="Rectángulo 5"/>
          <p:cNvSpPr/>
          <p:nvPr/>
        </p:nvSpPr>
        <p:spPr>
          <a:xfrm>
            <a:off x="4572000" y="-18715"/>
            <a:ext cx="4572000" cy="5162216"/>
          </a:xfrm>
          <a:prstGeom prst="rect">
            <a:avLst/>
          </a:prstGeom>
          <a:solidFill>
            <a:srgbClr val="ED81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pic>
        <p:nvPicPr>
          <p:cNvPr id="5" name="Imagen 4"/>
          <p:cNvPicPr>
            <a:picLocks noChangeAspect="1"/>
          </p:cNvPicPr>
          <p:nvPr/>
        </p:nvPicPr>
        <p:blipFill>
          <a:blip r:embed="rId2"/>
          <a:stretch>
            <a:fillRect/>
          </a:stretch>
        </p:blipFill>
        <p:spPr>
          <a:xfrm>
            <a:off x="8196550" y="4843073"/>
            <a:ext cx="656260" cy="128844"/>
          </a:xfrm>
          <a:prstGeom prst="rect">
            <a:avLst/>
          </a:prstGeom>
        </p:spPr>
      </p:pic>
      <p:sp>
        <p:nvSpPr>
          <p:cNvPr id="7" name="6 Rectángulo"/>
          <p:cNvSpPr/>
          <p:nvPr/>
        </p:nvSpPr>
        <p:spPr>
          <a:xfrm>
            <a:off x="1" y="1"/>
            <a:ext cx="4572001" cy="5143500"/>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32">
              <a:solidFill>
                <a:prstClr val="white"/>
              </a:solidFill>
              <a:latin typeface="Segoe UI Symbol" pitchFamily="34" charset="0"/>
              <a:ea typeface="Segoe UI Symbol" pitchFamily="34" charset="0"/>
            </a:endParaRPr>
          </a:p>
        </p:txBody>
      </p:sp>
      <p:sp>
        <p:nvSpPr>
          <p:cNvPr id="8" name="Triángulo isósceles 7"/>
          <p:cNvSpPr/>
          <p:nvPr/>
        </p:nvSpPr>
        <p:spPr>
          <a:xfrm rot="19765711">
            <a:off x="4329579" y="2424801"/>
            <a:ext cx="340903" cy="293898"/>
          </a:xfrm>
          <a:prstGeom prst="triangle">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24">
              <a:solidFill>
                <a:prstClr val="white"/>
              </a:solidFill>
            </a:endParaRPr>
          </a:p>
        </p:txBody>
      </p:sp>
      <p:sp>
        <p:nvSpPr>
          <p:cNvPr id="2" name="Título 1"/>
          <p:cNvSpPr>
            <a:spLocks noGrp="1"/>
          </p:cNvSpPr>
          <p:nvPr>
            <p:ph type="title"/>
          </p:nvPr>
        </p:nvSpPr>
        <p:spPr>
          <a:xfrm>
            <a:off x="240991" y="122603"/>
            <a:ext cx="4037544" cy="4849314"/>
          </a:xfrm>
        </p:spPr>
        <p:txBody>
          <a:bodyPr/>
          <a:lstStyle>
            <a:lvl1pPr>
              <a:defRPr>
                <a:solidFill>
                  <a:srgbClr val="FFFFFF"/>
                </a:solidFill>
                <a:latin typeface="Segoe UI Light" panose="020B0502040204020203" pitchFamily="34" charset="0"/>
                <a:cs typeface="Segoe UI Light" panose="020B0502040204020203" pitchFamily="34" charset="0"/>
              </a:defRPr>
            </a:lvl1pPr>
          </a:lstStyle>
          <a:p>
            <a:r>
              <a:rPr lang="es-ES_tradnl"/>
              <a:t>Haga clic para modificar el estilo de título del patrón</a:t>
            </a:r>
            <a:endParaRPr lang="es-ES"/>
          </a:p>
        </p:txBody>
      </p:sp>
      <p:sp>
        <p:nvSpPr>
          <p:cNvPr id="9" name="Rectángulo 8"/>
          <p:cNvSpPr/>
          <p:nvPr userDrawn="1"/>
        </p:nvSpPr>
        <p:spPr>
          <a:xfrm>
            <a:off x="4572000" y="-18716"/>
            <a:ext cx="4572000" cy="5162216"/>
          </a:xfrm>
          <a:prstGeom prst="rect">
            <a:avLst/>
          </a:prstGeom>
          <a:solidFill>
            <a:srgbClr val="ED81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pic>
        <p:nvPicPr>
          <p:cNvPr id="10" name="Imagen 9"/>
          <p:cNvPicPr>
            <a:picLocks noChangeAspect="1"/>
          </p:cNvPicPr>
          <p:nvPr userDrawn="1"/>
        </p:nvPicPr>
        <p:blipFill>
          <a:blip r:embed="rId2"/>
          <a:stretch>
            <a:fillRect/>
          </a:stretch>
        </p:blipFill>
        <p:spPr>
          <a:xfrm>
            <a:off x="8196550" y="4843073"/>
            <a:ext cx="656260" cy="128843"/>
          </a:xfrm>
          <a:prstGeom prst="rect">
            <a:avLst/>
          </a:prstGeom>
        </p:spPr>
      </p:pic>
      <p:sp>
        <p:nvSpPr>
          <p:cNvPr id="12" name="Triángulo isósceles 11"/>
          <p:cNvSpPr/>
          <p:nvPr userDrawn="1"/>
        </p:nvSpPr>
        <p:spPr>
          <a:xfrm rot="19765711">
            <a:off x="4329578" y="2424801"/>
            <a:ext cx="340904" cy="293898"/>
          </a:xfrm>
          <a:prstGeom prst="triangle">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952">
              <a:solidFill>
                <a:prstClr val="white"/>
              </a:solidFill>
            </a:endParaRPr>
          </a:p>
        </p:txBody>
      </p:sp>
    </p:spTree>
    <p:extLst>
      <p:ext uri="{BB962C8B-B14F-4D97-AF65-F5344CB8AC3E}">
        <p14:creationId xmlns:p14="http://schemas.microsoft.com/office/powerpoint/2010/main" val="20948578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01930" y="891883"/>
            <a:ext cx="8741309" cy="1423436"/>
          </a:xfrm>
        </p:spPr>
        <p:txBody>
          <a:bodyPr>
            <a:spAutoFit/>
          </a:bodyPr>
          <a:lstStyle>
            <a:lvl1pPr marL="0" indent="0">
              <a:buNone/>
              <a:defRPr/>
            </a:lvl1pPr>
            <a:lvl2pPr marL="168023" indent="0">
              <a:buNone/>
              <a:defRPr/>
            </a:lvl2pPr>
            <a:lvl3pPr marL="336045" indent="0">
              <a:buNone/>
              <a:defRPr/>
            </a:lvl3pPr>
            <a:lvl4pPr marL="504068" indent="0">
              <a:buNone/>
              <a:defRPr/>
            </a:lvl4pPr>
            <a:lvl5pPr marL="67208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08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amp; illustration" preserve="1" userDrawn="1">
  <p:cSld name="1_Title slide &amp; illustration">
    <p:spTree>
      <p:nvGrpSpPr>
        <p:cNvPr id="1" name="Shape 77"/>
        <p:cNvGrpSpPr/>
        <p:nvPr/>
      </p:nvGrpSpPr>
      <p:grpSpPr>
        <a:xfrm>
          <a:off x="0" y="0"/>
          <a:ext cx="0" cy="0"/>
          <a:chOff x="0" y="0"/>
          <a:chExt cx="0" cy="0"/>
        </a:xfrm>
      </p:grpSpPr>
      <p:sp>
        <p:nvSpPr>
          <p:cNvPr id="78" name="Google Shape;78;p5"/>
          <p:cNvSpPr/>
          <p:nvPr/>
        </p:nvSpPr>
        <p:spPr>
          <a:xfrm>
            <a:off x="4658124" y="0"/>
            <a:ext cx="4485910" cy="5143500"/>
          </a:xfrm>
          <a:custGeom>
            <a:avLst/>
            <a:gdLst/>
            <a:ahLst/>
            <a:cxnLst/>
            <a:rect l="l" t="t" r="r" b="b"/>
            <a:pathLst>
              <a:path w="31119" h="29766" extrusionOk="0">
                <a:moveTo>
                  <a:pt x="298" y="0"/>
                </a:moveTo>
                <a:cubicBezTo>
                  <a:pt x="1" y="1951"/>
                  <a:pt x="534" y="4034"/>
                  <a:pt x="1794" y="5558"/>
                </a:cubicBezTo>
                <a:cubicBezTo>
                  <a:pt x="3204" y="7262"/>
                  <a:pt x="5569" y="8665"/>
                  <a:pt x="5394" y="10869"/>
                </a:cubicBezTo>
                <a:cubicBezTo>
                  <a:pt x="5344" y="11510"/>
                  <a:pt x="5061" y="12129"/>
                  <a:pt x="5101" y="12773"/>
                </a:cubicBezTo>
                <a:cubicBezTo>
                  <a:pt x="5176" y="13969"/>
                  <a:pt x="6296" y="14806"/>
                  <a:pt x="7373" y="15328"/>
                </a:cubicBezTo>
                <a:cubicBezTo>
                  <a:pt x="8447" y="15855"/>
                  <a:pt x="9664" y="16302"/>
                  <a:pt x="10297" y="17315"/>
                </a:cubicBezTo>
                <a:cubicBezTo>
                  <a:pt x="11185" y="18728"/>
                  <a:pt x="10569" y="20546"/>
                  <a:pt x="10354" y="22200"/>
                </a:cubicBezTo>
                <a:cubicBezTo>
                  <a:pt x="10000" y="24920"/>
                  <a:pt x="10995" y="27711"/>
                  <a:pt x="12802" y="29766"/>
                </a:cubicBezTo>
                <a:lnTo>
                  <a:pt x="31119" y="29766"/>
                </a:lnTo>
                <a:lnTo>
                  <a:pt x="31119" y="10511"/>
                </a:lnTo>
                <a:cubicBezTo>
                  <a:pt x="31112" y="10511"/>
                  <a:pt x="31105" y="10508"/>
                  <a:pt x="31101" y="10504"/>
                </a:cubicBezTo>
                <a:cubicBezTo>
                  <a:pt x="29412" y="9731"/>
                  <a:pt x="28188" y="8192"/>
                  <a:pt x="27279" y="6571"/>
                </a:cubicBezTo>
                <a:cubicBezTo>
                  <a:pt x="27010" y="6099"/>
                  <a:pt x="26760" y="5605"/>
                  <a:pt x="26384" y="5215"/>
                </a:cubicBezTo>
                <a:cubicBezTo>
                  <a:pt x="25668" y="4470"/>
                  <a:pt x="24588" y="4180"/>
                  <a:pt x="23811" y="3497"/>
                </a:cubicBezTo>
                <a:cubicBezTo>
                  <a:pt x="23131" y="2896"/>
                  <a:pt x="22734" y="2015"/>
                  <a:pt x="22598" y="1117"/>
                </a:cubicBezTo>
                <a:cubicBezTo>
                  <a:pt x="22540" y="741"/>
                  <a:pt x="22548" y="369"/>
                  <a:pt x="22569"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504435" y="705489"/>
            <a:ext cx="28708" cy="48590"/>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userDrawn="1"/>
        </p:nvSpPr>
        <p:spPr>
          <a:xfrm>
            <a:off x="5228804" y="-29"/>
            <a:ext cx="391519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17454"/>
                </a:lnTo>
                <a:cubicBezTo>
                  <a:pt x="35095" y="17103"/>
                  <a:pt x="33416" y="16402"/>
                  <a:pt x="32210" y="15013"/>
                </a:cubicBezTo>
                <a:cubicBezTo>
                  <a:pt x="31591" y="14301"/>
                  <a:pt x="31147" y="13449"/>
                  <a:pt x="30507" y="12759"/>
                </a:cubicBezTo>
                <a:cubicBezTo>
                  <a:pt x="28906" y="11036"/>
                  <a:pt x="26448" y="10627"/>
                  <a:pt x="24031" y="10627"/>
                </a:cubicBezTo>
                <a:cubicBezTo>
                  <a:pt x="23465" y="10627"/>
                  <a:pt x="22901" y="10650"/>
                  <a:pt x="22351" y="10683"/>
                </a:cubicBezTo>
                <a:cubicBezTo>
                  <a:pt x="21735" y="10719"/>
                  <a:pt x="21114" y="10762"/>
                  <a:pt x="20497" y="10762"/>
                </a:cubicBezTo>
                <a:cubicBezTo>
                  <a:pt x="19837" y="10762"/>
                  <a:pt x="19182" y="10713"/>
                  <a:pt x="18543" y="10554"/>
                </a:cubicBezTo>
                <a:cubicBezTo>
                  <a:pt x="17308" y="10246"/>
                  <a:pt x="16116" y="9437"/>
                  <a:pt x="15715" y="8228"/>
                </a:cubicBezTo>
                <a:cubicBezTo>
                  <a:pt x="15332" y="7075"/>
                  <a:pt x="15690" y="5694"/>
                  <a:pt x="15010" y="4688"/>
                </a:cubicBezTo>
                <a:cubicBezTo>
                  <a:pt x="14198" y="3486"/>
                  <a:pt x="12455" y="3532"/>
                  <a:pt x="11084" y="3064"/>
                </a:cubicBezTo>
                <a:cubicBezTo>
                  <a:pt x="9699" y="2588"/>
                  <a:pt x="8554" y="1450"/>
                  <a:pt x="8082" y="65"/>
                </a:cubicBezTo>
                <a:cubicBezTo>
                  <a:pt x="8074" y="43"/>
                  <a:pt x="8067" y="22"/>
                  <a:pt x="806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5947527" y="4651267"/>
            <a:ext cx="276713" cy="277223"/>
          </a:xfrm>
          <a:custGeom>
            <a:avLst/>
            <a:gdLst/>
            <a:ahLst/>
            <a:cxnLst/>
            <a:rect l="l" t="t" r="r" b="b"/>
            <a:pathLst>
              <a:path w="1626" h="1629" extrusionOk="0">
                <a:moveTo>
                  <a:pt x="813" y="0"/>
                </a:moveTo>
                <a:cubicBezTo>
                  <a:pt x="362" y="0"/>
                  <a:pt x="1" y="365"/>
                  <a:pt x="1" y="816"/>
                </a:cubicBezTo>
                <a:cubicBezTo>
                  <a:pt x="1" y="1264"/>
                  <a:pt x="362" y="1629"/>
                  <a:pt x="813" y="1629"/>
                </a:cubicBezTo>
                <a:cubicBezTo>
                  <a:pt x="1261" y="1629"/>
                  <a:pt x="1626" y="1264"/>
                  <a:pt x="1626" y="816"/>
                </a:cubicBezTo>
                <a:cubicBezTo>
                  <a:pt x="1626" y="365"/>
                  <a:pt x="1261" y="0"/>
                  <a:pt x="813"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8778473" y="3459266"/>
            <a:ext cx="154864" cy="155545"/>
          </a:xfrm>
          <a:custGeom>
            <a:avLst/>
            <a:gdLst/>
            <a:ahLst/>
            <a:cxnLst/>
            <a:rect l="l" t="t" r="r" b="b"/>
            <a:pathLst>
              <a:path w="910" h="914" extrusionOk="0">
                <a:moveTo>
                  <a:pt x="455" y="1"/>
                </a:moveTo>
                <a:cubicBezTo>
                  <a:pt x="201" y="1"/>
                  <a:pt x="0" y="205"/>
                  <a:pt x="0" y="455"/>
                </a:cubicBezTo>
                <a:cubicBezTo>
                  <a:pt x="0" y="710"/>
                  <a:pt x="201" y="914"/>
                  <a:pt x="455" y="914"/>
                </a:cubicBezTo>
                <a:cubicBezTo>
                  <a:pt x="705" y="914"/>
                  <a:pt x="909" y="710"/>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5114127" y="1482776"/>
            <a:ext cx="154864" cy="155545"/>
          </a:xfrm>
          <a:custGeom>
            <a:avLst/>
            <a:gdLst/>
            <a:ahLst/>
            <a:cxnLst/>
            <a:rect l="l" t="t" r="r" b="b"/>
            <a:pathLst>
              <a:path w="910" h="914" extrusionOk="0">
                <a:moveTo>
                  <a:pt x="455" y="1"/>
                </a:moveTo>
                <a:cubicBezTo>
                  <a:pt x="204" y="1"/>
                  <a:pt x="0" y="205"/>
                  <a:pt x="0" y="455"/>
                </a:cubicBezTo>
                <a:cubicBezTo>
                  <a:pt x="0" y="709"/>
                  <a:pt x="204" y="913"/>
                  <a:pt x="455" y="913"/>
                </a:cubicBezTo>
                <a:cubicBezTo>
                  <a:pt x="705" y="913"/>
                  <a:pt x="909" y="709"/>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8635352" y="3194348"/>
            <a:ext cx="211534" cy="211534"/>
          </a:xfrm>
          <a:custGeom>
            <a:avLst/>
            <a:gdLst/>
            <a:ahLst/>
            <a:cxnLst/>
            <a:rect l="l" t="t" r="r" b="b"/>
            <a:pathLst>
              <a:path w="1243" h="1243" extrusionOk="0">
                <a:moveTo>
                  <a:pt x="623" y="1"/>
                </a:moveTo>
                <a:cubicBezTo>
                  <a:pt x="279" y="1"/>
                  <a:pt x="0" y="280"/>
                  <a:pt x="0" y="620"/>
                </a:cubicBezTo>
                <a:cubicBezTo>
                  <a:pt x="0" y="963"/>
                  <a:pt x="279" y="1243"/>
                  <a:pt x="623" y="1243"/>
                </a:cubicBezTo>
                <a:cubicBezTo>
                  <a:pt x="963" y="1243"/>
                  <a:pt x="1242" y="963"/>
                  <a:pt x="1242" y="620"/>
                </a:cubicBezTo>
                <a:cubicBezTo>
                  <a:pt x="1242" y="280"/>
                  <a:pt x="963" y="1"/>
                  <a:pt x="6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663261" y="2465974"/>
            <a:ext cx="211023" cy="211534"/>
          </a:xfrm>
          <a:custGeom>
            <a:avLst/>
            <a:gdLst/>
            <a:ahLst/>
            <a:cxnLst/>
            <a:rect l="l" t="t" r="r" b="b"/>
            <a:pathLst>
              <a:path w="1240" h="1243" extrusionOk="0">
                <a:moveTo>
                  <a:pt x="620" y="0"/>
                </a:moveTo>
                <a:cubicBezTo>
                  <a:pt x="276" y="0"/>
                  <a:pt x="1" y="280"/>
                  <a:pt x="1" y="623"/>
                </a:cubicBezTo>
                <a:cubicBezTo>
                  <a:pt x="1" y="967"/>
                  <a:pt x="276" y="1242"/>
                  <a:pt x="620" y="1242"/>
                </a:cubicBezTo>
                <a:cubicBezTo>
                  <a:pt x="964" y="1242"/>
                  <a:pt x="1239" y="967"/>
                  <a:pt x="1239" y="623"/>
                </a:cubicBezTo>
                <a:cubicBezTo>
                  <a:pt x="1239" y="280"/>
                  <a:pt x="964"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903277" y="1256409"/>
            <a:ext cx="210853" cy="211534"/>
          </a:xfrm>
          <a:custGeom>
            <a:avLst/>
            <a:gdLst/>
            <a:ahLst/>
            <a:cxnLst/>
            <a:rect l="l" t="t" r="r" b="b"/>
            <a:pathLst>
              <a:path w="1239" h="1243" extrusionOk="0">
                <a:moveTo>
                  <a:pt x="620" y="0"/>
                </a:moveTo>
                <a:cubicBezTo>
                  <a:pt x="276" y="0"/>
                  <a:pt x="1" y="276"/>
                  <a:pt x="1" y="620"/>
                </a:cubicBezTo>
                <a:cubicBezTo>
                  <a:pt x="1" y="963"/>
                  <a:pt x="276" y="1242"/>
                  <a:pt x="620" y="1242"/>
                </a:cubicBezTo>
                <a:cubicBezTo>
                  <a:pt x="963" y="1242"/>
                  <a:pt x="1239" y="963"/>
                  <a:pt x="1239" y="620"/>
                </a:cubicBezTo>
                <a:cubicBezTo>
                  <a:pt x="1239" y="276"/>
                  <a:pt x="963"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066313" y="3838823"/>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506717" y="2578070"/>
            <a:ext cx="198090" cy="198090"/>
          </a:xfrm>
          <a:custGeom>
            <a:avLst/>
            <a:gdLst/>
            <a:ahLst/>
            <a:cxnLst/>
            <a:rect l="l" t="t" r="r" b="b"/>
            <a:pathLst>
              <a:path w="1164" h="1164" extrusionOk="0">
                <a:moveTo>
                  <a:pt x="580" y="0"/>
                </a:moveTo>
                <a:cubicBezTo>
                  <a:pt x="258" y="0"/>
                  <a:pt x="1" y="262"/>
                  <a:pt x="1" y="580"/>
                </a:cubicBezTo>
                <a:cubicBezTo>
                  <a:pt x="1" y="902"/>
                  <a:pt x="258" y="1163"/>
                  <a:pt x="580" y="1163"/>
                </a:cubicBezTo>
                <a:cubicBezTo>
                  <a:pt x="903" y="1163"/>
                  <a:pt x="1164" y="902"/>
                  <a:pt x="1164" y="580"/>
                </a:cubicBezTo>
                <a:cubicBezTo>
                  <a:pt x="1164" y="262"/>
                  <a:pt x="903" y="0"/>
                  <a:pt x="58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5"/>
          <p:cNvGrpSpPr/>
          <p:nvPr/>
        </p:nvGrpSpPr>
        <p:grpSpPr>
          <a:xfrm rot="10800000" flipH="1">
            <a:off x="7061201" y="-38"/>
            <a:ext cx="2082800" cy="1835188"/>
            <a:chOff x="5527403" y="4013725"/>
            <a:chExt cx="971580" cy="677856"/>
          </a:xfrm>
          <a:solidFill>
            <a:srgbClr val="5D2C91"/>
          </a:solidFill>
        </p:grpSpPr>
        <p:sp>
          <p:nvSpPr>
            <p:cNvPr id="94" name="Google Shape;94;p5"/>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txBox="1">
            <a:spLocks noGrp="1"/>
          </p:cNvSpPr>
          <p:nvPr>
            <p:ph type="ctrTitle"/>
          </p:nvPr>
        </p:nvSpPr>
        <p:spPr>
          <a:xfrm>
            <a:off x="5498542" y="986244"/>
            <a:ext cx="3131936" cy="1431000"/>
          </a:xfrm>
          <a:prstGeom prst="rect">
            <a:avLst/>
          </a:prstGeom>
        </p:spPr>
        <p:txBody>
          <a:bodyPr spcFirstLastPara="1" wrap="square" lIns="91425" tIns="91425" rIns="91425" bIns="91425" anchor="b" anchorCtr="0"/>
          <a:lstStyle>
            <a:lvl1pPr lvl="0" algn="r" rtl="0">
              <a:spcBef>
                <a:spcPts val="0"/>
              </a:spcBef>
              <a:spcAft>
                <a:spcPts val="0"/>
              </a:spcAft>
              <a:buClr>
                <a:srgbClr val="FFFFFF"/>
              </a:buClr>
              <a:buSzPts val="3600"/>
              <a:buNone/>
              <a:defRPr sz="3600">
                <a:solidFill>
                  <a:srgbClr val="FFFFFF"/>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Clr>
                <a:srgbClr val="423A9C"/>
              </a:buClr>
              <a:buSzPts val="3600"/>
              <a:buNone/>
              <a:defRPr sz="3600">
                <a:solidFill>
                  <a:srgbClr val="423A9C"/>
                </a:solidFill>
              </a:defRPr>
            </a:lvl2pPr>
            <a:lvl3pPr lvl="2" algn="ctr" rtl="0">
              <a:spcBef>
                <a:spcPts val="0"/>
              </a:spcBef>
              <a:spcAft>
                <a:spcPts val="0"/>
              </a:spcAft>
              <a:buClr>
                <a:srgbClr val="423A9C"/>
              </a:buClr>
              <a:buSzPts val="3600"/>
              <a:buNone/>
              <a:defRPr sz="3600">
                <a:solidFill>
                  <a:srgbClr val="423A9C"/>
                </a:solidFill>
              </a:defRPr>
            </a:lvl3pPr>
            <a:lvl4pPr lvl="3" algn="ctr" rtl="0">
              <a:spcBef>
                <a:spcPts val="0"/>
              </a:spcBef>
              <a:spcAft>
                <a:spcPts val="0"/>
              </a:spcAft>
              <a:buClr>
                <a:srgbClr val="423A9C"/>
              </a:buClr>
              <a:buSzPts val="3600"/>
              <a:buNone/>
              <a:defRPr sz="3600">
                <a:solidFill>
                  <a:srgbClr val="423A9C"/>
                </a:solidFill>
              </a:defRPr>
            </a:lvl4pPr>
            <a:lvl5pPr lvl="4" algn="ctr" rtl="0">
              <a:spcBef>
                <a:spcPts val="0"/>
              </a:spcBef>
              <a:spcAft>
                <a:spcPts val="0"/>
              </a:spcAft>
              <a:buClr>
                <a:srgbClr val="423A9C"/>
              </a:buClr>
              <a:buSzPts val="3600"/>
              <a:buNone/>
              <a:defRPr sz="3600">
                <a:solidFill>
                  <a:srgbClr val="423A9C"/>
                </a:solidFill>
              </a:defRPr>
            </a:lvl5pPr>
            <a:lvl6pPr lvl="5" algn="ctr" rtl="0">
              <a:spcBef>
                <a:spcPts val="0"/>
              </a:spcBef>
              <a:spcAft>
                <a:spcPts val="0"/>
              </a:spcAft>
              <a:buClr>
                <a:srgbClr val="423A9C"/>
              </a:buClr>
              <a:buSzPts val="3600"/>
              <a:buNone/>
              <a:defRPr sz="3600">
                <a:solidFill>
                  <a:srgbClr val="423A9C"/>
                </a:solidFill>
              </a:defRPr>
            </a:lvl6pPr>
            <a:lvl7pPr lvl="6" algn="ctr" rtl="0">
              <a:spcBef>
                <a:spcPts val="0"/>
              </a:spcBef>
              <a:spcAft>
                <a:spcPts val="0"/>
              </a:spcAft>
              <a:buClr>
                <a:srgbClr val="423A9C"/>
              </a:buClr>
              <a:buSzPts val="3600"/>
              <a:buNone/>
              <a:defRPr sz="3600">
                <a:solidFill>
                  <a:srgbClr val="423A9C"/>
                </a:solidFill>
              </a:defRPr>
            </a:lvl7pPr>
            <a:lvl8pPr lvl="7" algn="ctr" rtl="0">
              <a:spcBef>
                <a:spcPts val="0"/>
              </a:spcBef>
              <a:spcAft>
                <a:spcPts val="0"/>
              </a:spcAft>
              <a:buClr>
                <a:srgbClr val="423A9C"/>
              </a:buClr>
              <a:buSzPts val="3600"/>
              <a:buNone/>
              <a:defRPr sz="3600">
                <a:solidFill>
                  <a:srgbClr val="423A9C"/>
                </a:solidFill>
              </a:defRPr>
            </a:lvl8pPr>
            <a:lvl9pPr lvl="8" algn="ctr" rtl="0">
              <a:spcBef>
                <a:spcPts val="0"/>
              </a:spcBef>
              <a:spcAft>
                <a:spcPts val="0"/>
              </a:spcAft>
              <a:buClr>
                <a:srgbClr val="423A9C"/>
              </a:buClr>
              <a:buSzPts val="3600"/>
              <a:buNone/>
              <a:defRPr sz="3600">
                <a:solidFill>
                  <a:srgbClr val="423A9C"/>
                </a:solidFill>
              </a:defRPr>
            </a:lvl9pPr>
          </a:lstStyle>
          <a:p>
            <a:endParaRPr/>
          </a:p>
        </p:txBody>
      </p:sp>
      <p:cxnSp>
        <p:nvCxnSpPr>
          <p:cNvPr id="97" name="Google Shape;97;p5"/>
          <p:cNvCxnSpPr/>
          <p:nvPr/>
        </p:nvCxnSpPr>
        <p:spPr>
          <a:xfrm>
            <a:off x="6971555" y="2571741"/>
            <a:ext cx="1644900" cy="0"/>
          </a:xfrm>
          <a:prstGeom prst="straightConnector1">
            <a:avLst/>
          </a:prstGeom>
          <a:noFill/>
          <a:ln w="19050" cap="rnd" cmpd="sng">
            <a:solidFill>
              <a:srgbClr val="FBCCE8"/>
            </a:solidFill>
            <a:prstDash val="solid"/>
            <a:round/>
            <a:headEnd type="none" w="med" len="med"/>
            <a:tailEnd type="none" w="med" len="med"/>
          </a:ln>
        </p:spPr>
      </p:cxnSp>
      <p:sp>
        <p:nvSpPr>
          <p:cNvPr id="98" name="Google Shape;98;p5"/>
          <p:cNvSpPr txBox="1">
            <a:spLocks noGrp="1"/>
          </p:cNvSpPr>
          <p:nvPr>
            <p:ph type="subTitle" idx="1"/>
          </p:nvPr>
        </p:nvSpPr>
        <p:spPr>
          <a:xfrm>
            <a:off x="6645458" y="2677115"/>
            <a:ext cx="1994400" cy="578100"/>
          </a:xfrm>
          <a:prstGeom prst="rect">
            <a:avLst/>
          </a:prstGeom>
        </p:spPr>
        <p:txBody>
          <a:bodyPr spcFirstLastPara="1" wrap="square" lIns="91425" tIns="91425" rIns="91425" bIns="91425" anchor="t" anchorCtr="0"/>
          <a:lstStyle>
            <a:lvl1pPr marL="0" lvl="0" indent="0" algn="r" rtl="0">
              <a:spcBef>
                <a:spcPts val="0"/>
              </a:spcBef>
              <a:spcAft>
                <a:spcPts val="0"/>
              </a:spcAft>
              <a:buNone/>
              <a:defRPr sz="2000">
                <a:solidFill>
                  <a:srgbClr val="FFFFFF"/>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FFFFF"/>
                </a:solidFill>
              </a:defRPr>
            </a:lvl2pPr>
            <a:lvl3pPr lvl="2" algn="r" rtl="0">
              <a:spcBef>
                <a:spcPts val="0"/>
              </a:spcBef>
              <a:spcAft>
                <a:spcPts val="0"/>
              </a:spcAft>
              <a:buNone/>
              <a:defRPr>
                <a:solidFill>
                  <a:srgbClr val="FFFFFF"/>
                </a:solidFill>
              </a:defRPr>
            </a:lvl3pPr>
            <a:lvl4pPr lvl="3" algn="r" rtl="0">
              <a:spcBef>
                <a:spcPts val="0"/>
              </a:spcBef>
              <a:spcAft>
                <a:spcPts val="0"/>
              </a:spcAft>
              <a:buNone/>
              <a:defRPr>
                <a:solidFill>
                  <a:srgbClr val="FFFFFF"/>
                </a:solidFill>
              </a:defRPr>
            </a:lvl4pPr>
            <a:lvl5pPr lvl="4" algn="r" rtl="0">
              <a:spcBef>
                <a:spcPts val="0"/>
              </a:spcBef>
              <a:spcAft>
                <a:spcPts val="0"/>
              </a:spcAft>
              <a:buNone/>
              <a:defRPr>
                <a:solidFill>
                  <a:srgbClr val="FFFFFF"/>
                </a:solidFill>
              </a:defRPr>
            </a:lvl5pPr>
            <a:lvl6pPr lvl="5" algn="r" rtl="0">
              <a:spcBef>
                <a:spcPts val="0"/>
              </a:spcBef>
              <a:spcAft>
                <a:spcPts val="0"/>
              </a:spcAft>
              <a:buNone/>
              <a:defRPr>
                <a:solidFill>
                  <a:srgbClr val="FFFFFF"/>
                </a:solidFill>
              </a:defRPr>
            </a:lvl6pPr>
            <a:lvl7pPr lvl="6" algn="r" rtl="0">
              <a:spcBef>
                <a:spcPts val="0"/>
              </a:spcBef>
              <a:spcAft>
                <a:spcPts val="0"/>
              </a:spcAft>
              <a:buNone/>
              <a:defRPr>
                <a:solidFill>
                  <a:srgbClr val="FFFFFF"/>
                </a:solidFill>
              </a:defRPr>
            </a:lvl7pPr>
            <a:lvl8pPr lvl="7" algn="r" rtl="0">
              <a:spcBef>
                <a:spcPts val="0"/>
              </a:spcBef>
              <a:spcAft>
                <a:spcPts val="0"/>
              </a:spcAft>
              <a:buNone/>
              <a:defRPr>
                <a:solidFill>
                  <a:srgbClr val="FFFFFF"/>
                </a:solidFill>
              </a:defRPr>
            </a:lvl8pPr>
            <a:lvl9pPr lvl="8" algn="r" rtl="0">
              <a:spcBef>
                <a:spcPts val="0"/>
              </a:spcBef>
              <a:spcAft>
                <a:spcPts val="0"/>
              </a:spcAft>
              <a:buNone/>
              <a:defRPr>
                <a:solidFill>
                  <a:srgbClr val="FFFFFF"/>
                </a:solidFill>
              </a:defRPr>
            </a:lvl9pPr>
          </a:lstStyle>
          <a:p>
            <a:endParaRPr/>
          </a:p>
        </p:txBody>
      </p:sp>
      <p:sp>
        <p:nvSpPr>
          <p:cNvPr id="3" name="Marcador de texto 2">
            <a:extLst>
              <a:ext uri="{FF2B5EF4-FFF2-40B4-BE49-F238E27FC236}">
                <a16:creationId xmlns:a16="http://schemas.microsoft.com/office/drawing/2014/main" id="{416D3B52-D35A-46B8-9806-E11413839DB1}"/>
              </a:ext>
            </a:extLst>
          </p:cNvPr>
          <p:cNvSpPr>
            <a:spLocks noGrp="1"/>
          </p:cNvSpPr>
          <p:nvPr>
            <p:ph type="body" sz="quarter" idx="10"/>
          </p:nvPr>
        </p:nvSpPr>
        <p:spPr>
          <a:xfrm>
            <a:off x="431800" y="819150"/>
            <a:ext cx="3838575" cy="3783013"/>
          </a:xfrm>
        </p:spPr>
        <p:txBody>
          <a:bodyPr/>
          <a:lstStyle>
            <a:lvl1pPr marL="0" indent="0">
              <a:buNone/>
              <a:defRPr>
                <a:latin typeface="Segoe UI Light" panose="020B0502040204020203" pitchFamily="34" charset="0"/>
                <a:cs typeface="Segoe UI Light" panose="020B0502040204020203" pitchFamily="34" charset="0"/>
              </a:defRPr>
            </a:lvl1pPr>
          </a:lstStyle>
          <a:p>
            <a:pPr lvl="0"/>
            <a:endParaRPr lang="es-ES"/>
          </a:p>
        </p:txBody>
      </p:sp>
      <p:sp>
        <p:nvSpPr>
          <p:cNvPr id="4" name="Marcador de contenido 3">
            <a:extLst>
              <a:ext uri="{FF2B5EF4-FFF2-40B4-BE49-F238E27FC236}">
                <a16:creationId xmlns:a16="http://schemas.microsoft.com/office/drawing/2014/main" id="{20F987AA-E4B2-4266-A6CC-43946DDBC3EE}"/>
              </a:ext>
            </a:extLst>
          </p:cNvPr>
          <p:cNvSpPr>
            <a:spLocks noGrp="1"/>
          </p:cNvSpPr>
          <p:nvPr>
            <p:ph sz="quarter" idx="11" hasCustomPrompt="1"/>
          </p:nvPr>
        </p:nvSpPr>
        <p:spPr>
          <a:xfrm>
            <a:off x="417513" y="276225"/>
            <a:ext cx="3849687" cy="460375"/>
          </a:xfrm>
        </p:spPr>
        <p:txBody>
          <a:bodyPr/>
          <a:lstStyle>
            <a:lvl1pPr marL="0" indent="0" algn="l">
              <a:buNone/>
              <a:defRPr lang="es-ES" sz="1800" b="1" i="0" u="none" strike="noStrike" cap="none" dirty="0" smtClean="0">
                <a:solidFill>
                  <a:srgbClr val="5D2C91"/>
                </a:solidFill>
                <a:latin typeface="Segoe UI Light" panose="020B0502040204020203" pitchFamily="34" charset="0"/>
                <a:ea typeface="Segoe UI Light" panose="020B0502040204020203" pitchFamily="34" charset="0"/>
                <a:cs typeface="Segoe UI Light" panose="020B0502040204020203" pitchFamily="34" charset="0"/>
                <a:sym typeface="PT Sans"/>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s-ES"/>
              <a:t>Haga clic para agregar </a:t>
            </a:r>
            <a:r>
              <a:rPr lang="es-ES" err="1"/>
              <a:t>sub-título</a:t>
            </a:r>
            <a:endParaRPr lang="es-ES"/>
          </a:p>
        </p:txBody>
      </p:sp>
      <p:pic>
        <p:nvPicPr>
          <p:cNvPr id="26" name="Gráfico 25">
            <a:extLst>
              <a:ext uri="{FF2B5EF4-FFF2-40B4-BE49-F238E27FC236}">
                <a16:creationId xmlns:a16="http://schemas.microsoft.com/office/drawing/2014/main" id="{F7CD7CEA-ED5F-4EEC-BE8E-ABF585BA28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166177888"/>
      </p:ext>
    </p:extLst>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amp; illustration" preserve="1" userDrawn="1">
  <p:cSld name="textos enfrentados">
    <p:spTree>
      <p:nvGrpSpPr>
        <p:cNvPr id="1" name="Shape 77"/>
        <p:cNvGrpSpPr/>
        <p:nvPr/>
      </p:nvGrpSpPr>
      <p:grpSpPr>
        <a:xfrm>
          <a:off x="0" y="0"/>
          <a:ext cx="0" cy="0"/>
          <a:chOff x="0" y="0"/>
          <a:chExt cx="0" cy="0"/>
        </a:xfrm>
      </p:grpSpPr>
      <p:sp>
        <p:nvSpPr>
          <p:cNvPr id="78" name="Google Shape;78;p5"/>
          <p:cNvSpPr/>
          <p:nvPr/>
        </p:nvSpPr>
        <p:spPr>
          <a:xfrm>
            <a:off x="3914908" y="-173"/>
            <a:ext cx="5229128" cy="5143673"/>
          </a:xfrm>
          <a:custGeom>
            <a:avLst/>
            <a:gdLst>
              <a:gd name="connsiteX0" fmla="*/ 9646 w 29460"/>
              <a:gd name="connsiteY0" fmla="*/ 0 h 29876"/>
              <a:gd name="connsiteX1" fmla="*/ 135 w 29460"/>
              <a:gd name="connsiteY1" fmla="*/ 5668 h 29876"/>
              <a:gd name="connsiteX2" fmla="*/ 3735 w 29460"/>
              <a:gd name="connsiteY2" fmla="*/ 10979 h 29876"/>
              <a:gd name="connsiteX3" fmla="*/ 3442 w 29460"/>
              <a:gd name="connsiteY3" fmla="*/ 12883 h 29876"/>
              <a:gd name="connsiteX4" fmla="*/ 5714 w 29460"/>
              <a:gd name="connsiteY4" fmla="*/ 15438 h 29876"/>
              <a:gd name="connsiteX5" fmla="*/ 8638 w 29460"/>
              <a:gd name="connsiteY5" fmla="*/ 17425 h 29876"/>
              <a:gd name="connsiteX6" fmla="*/ 8695 w 29460"/>
              <a:gd name="connsiteY6" fmla="*/ 22310 h 29876"/>
              <a:gd name="connsiteX7" fmla="*/ 11143 w 29460"/>
              <a:gd name="connsiteY7" fmla="*/ 29876 h 29876"/>
              <a:gd name="connsiteX8" fmla="*/ 29460 w 29460"/>
              <a:gd name="connsiteY8" fmla="*/ 29876 h 29876"/>
              <a:gd name="connsiteX9" fmla="*/ 29460 w 29460"/>
              <a:gd name="connsiteY9" fmla="*/ 10621 h 29876"/>
              <a:gd name="connsiteX10" fmla="*/ 29442 w 29460"/>
              <a:gd name="connsiteY10" fmla="*/ 10614 h 29876"/>
              <a:gd name="connsiteX11" fmla="*/ 25620 w 29460"/>
              <a:gd name="connsiteY11" fmla="*/ 6681 h 29876"/>
              <a:gd name="connsiteX12" fmla="*/ 24725 w 29460"/>
              <a:gd name="connsiteY12" fmla="*/ 5325 h 29876"/>
              <a:gd name="connsiteX13" fmla="*/ 22152 w 29460"/>
              <a:gd name="connsiteY13" fmla="*/ 3607 h 29876"/>
              <a:gd name="connsiteX14" fmla="*/ 20939 w 29460"/>
              <a:gd name="connsiteY14" fmla="*/ 1227 h 29876"/>
              <a:gd name="connsiteX15" fmla="*/ 20910 w 29460"/>
              <a:gd name="connsiteY15" fmla="*/ 110 h 29876"/>
              <a:gd name="connsiteX16" fmla="*/ 9646 w 29460"/>
              <a:gd name="connsiteY16" fmla="*/ 0 h 29876"/>
              <a:gd name="connsiteX0" fmla="*/ 6208 w 26022"/>
              <a:gd name="connsiteY0" fmla="*/ 0 h 29876"/>
              <a:gd name="connsiteX1" fmla="*/ 5903 w 26022"/>
              <a:gd name="connsiteY1" fmla="*/ 9012 h 29876"/>
              <a:gd name="connsiteX2" fmla="*/ 297 w 26022"/>
              <a:gd name="connsiteY2" fmla="*/ 10979 h 29876"/>
              <a:gd name="connsiteX3" fmla="*/ 4 w 26022"/>
              <a:gd name="connsiteY3" fmla="*/ 12883 h 29876"/>
              <a:gd name="connsiteX4" fmla="*/ 2276 w 26022"/>
              <a:gd name="connsiteY4" fmla="*/ 15438 h 29876"/>
              <a:gd name="connsiteX5" fmla="*/ 5200 w 26022"/>
              <a:gd name="connsiteY5" fmla="*/ 17425 h 29876"/>
              <a:gd name="connsiteX6" fmla="*/ 5257 w 26022"/>
              <a:gd name="connsiteY6" fmla="*/ 22310 h 29876"/>
              <a:gd name="connsiteX7" fmla="*/ 7705 w 26022"/>
              <a:gd name="connsiteY7" fmla="*/ 29876 h 29876"/>
              <a:gd name="connsiteX8" fmla="*/ 26022 w 26022"/>
              <a:gd name="connsiteY8" fmla="*/ 29876 h 29876"/>
              <a:gd name="connsiteX9" fmla="*/ 26022 w 26022"/>
              <a:gd name="connsiteY9" fmla="*/ 10621 h 29876"/>
              <a:gd name="connsiteX10" fmla="*/ 26004 w 26022"/>
              <a:gd name="connsiteY10" fmla="*/ 10614 h 29876"/>
              <a:gd name="connsiteX11" fmla="*/ 22182 w 26022"/>
              <a:gd name="connsiteY11" fmla="*/ 6681 h 29876"/>
              <a:gd name="connsiteX12" fmla="*/ 21287 w 26022"/>
              <a:gd name="connsiteY12" fmla="*/ 5325 h 29876"/>
              <a:gd name="connsiteX13" fmla="*/ 18714 w 26022"/>
              <a:gd name="connsiteY13" fmla="*/ 3607 h 29876"/>
              <a:gd name="connsiteX14" fmla="*/ 17501 w 26022"/>
              <a:gd name="connsiteY14" fmla="*/ 1227 h 29876"/>
              <a:gd name="connsiteX15" fmla="*/ 17472 w 26022"/>
              <a:gd name="connsiteY15" fmla="*/ 110 h 29876"/>
              <a:gd name="connsiteX16" fmla="*/ 6208 w 26022"/>
              <a:gd name="connsiteY16" fmla="*/ 0 h 29876"/>
              <a:gd name="connsiteX0" fmla="*/ 6205 w 26019"/>
              <a:gd name="connsiteY0" fmla="*/ 0 h 29876"/>
              <a:gd name="connsiteX1" fmla="*/ 5900 w 26019"/>
              <a:gd name="connsiteY1" fmla="*/ 9012 h 29876"/>
              <a:gd name="connsiteX2" fmla="*/ 6990 w 26019"/>
              <a:gd name="connsiteY2" fmla="*/ 12486 h 29876"/>
              <a:gd name="connsiteX3" fmla="*/ 1 w 26019"/>
              <a:gd name="connsiteY3" fmla="*/ 12883 h 29876"/>
              <a:gd name="connsiteX4" fmla="*/ 2273 w 26019"/>
              <a:gd name="connsiteY4" fmla="*/ 15438 h 29876"/>
              <a:gd name="connsiteX5" fmla="*/ 5197 w 26019"/>
              <a:gd name="connsiteY5" fmla="*/ 17425 h 29876"/>
              <a:gd name="connsiteX6" fmla="*/ 5254 w 26019"/>
              <a:gd name="connsiteY6" fmla="*/ 22310 h 29876"/>
              <a:gd name="connsiteX7" fmla="*/ 7702 w 26019"/>
              <a:gd name="connsiteY7" fmla="*/ 29876 h 29876"/>
              <a:gd name="connsiteX8" fmla="*/ 26019 w 26019"/>
              <a:gd name="connsiteY8" fmla="*/ 29876 h 29876"/>
              <a:gd name="connsiteX9" fmla="*/ 26019 w 26019"/>
              <a:gd name="connsiteY9" fmla="*/ 10621 h 29876"/>
              <a:gd name="connsiteX10" fmla="*/ 26001 w 26019"/>
              <a:gd name="connsiteY10" fmla="*/ 10614 h 29876"/>
              <a:gd name="connsiteX11" fmla="*/ 22179 w 26019"/>
              <a:gd name="connsiteY11" fmla="*/ 6681 h 29876"/>
              <a:gd name="connsiteX12" fmla="*/ 21284 w 26019"/>
              <a:gd name="connsiteY12" fmla="*/ 5325 h 29876"/>
              <a:gd name="connsiteX13" fmla="*/ 18711 w 26019"/>
              <a:gd name="connsiteY13" fmla="*/ 3607 h 29876"/>
              <a:gd name="connsiteX14" fmla="*/ 17498 w 26019"/>
              <a:gd name="connsiteY14" fmla="*/ 1227 h 29876"/>
              <a:gd name="connsiteX15" fmla="*/ 17469 w 26019"/>
              <a:gd name="connsiteY15" fmla="*/ 110 h 29876"/>
              <a:gd name="connsiteX16" fmla="*/ 6205 w 26019"/>
              <a:gd name="connsiteY16" fmla="*/ 0 h 29876"/>
              <a:gd name="connsiteX0" fmla="*/ 6205 w 26019"/>
              <a:gd name="connsiteY0" fmla="*/ 0 h 29876"/>
              <a:gd name="connsiteX1" fmla="*/ 5900 w 26019"/>
              <a:gd name="connsiteY1" fmla="*/ 9012 h 29876"/>
              <a:gd name="connsiteX2" fmla="*/ 6990 w 26019"/>
              <a:gd name="connsiteY2" fmla="*/ 12486 h 29876"/>
              <a:gd name="connsiteX3" fmla="*/ 1 w 26019"/>
              <a:gd name="connsiteY3" fmla="*/ 12883 h 29876"/>
              <a:gd name="connsiteX4" fmla="*/ 2273 w 26019"/>
              <a:gd name="connsiteY4" fmla="*/ 15438 h 29876"/>
              <a:gd name="connsiteX5" fmla="*/ 5197 w 26019"/>
              <a:gd name="connsiteY5" fmla="*/ 17425 h 29876"/>
              <a:gd name="connsiteX6" fmla="*/ 5254 w 26019"/>
              <a:gd name="connsiteY6" fmla="*/ 22310 h 29876"/>
              <a:gd name="connsiteX7" fmla="*/ 7702 w 26019"/>
              <a:gd name="connsiteY7" fmla="*/ 29876 h 29876"/>
              <a:gd name="connsiteX8" fmla="*/ 26019 w 26019"/>
              <a:gd name="connsiteY8" fmla="*/ 29876 h 29876"/>
              <a:gd name="connsiteX9" fmla="*/ 26019 w 26019"/>
              <a:gd name="connsiteY9" fmla="*/ 10621 h 29876"/>
              <a:gd name="connsiteX10" fmla="*/ 26001 w 26019"/>
              <a:gd name="connsiteY10" fmla="*/ 10614 h 29876"/>
              <a:gd name="connsiteX11" fmla="*/ 22179 w 26019"/>
              <a:gd name="connsiteY11" fmla="*/ 6681 h 29876"/>
              <a:gd name="connsiteX12" fmla="*/ 21284 w 26019"/>
              <a:gd name="connsiteY12" fmla="*/ 5325 h 29876"/>
              <a:gd name="connsiteX13" fmla="*/ 18711 w 26019"/>
              <a:gd name="connsiteY13" fmla="*/ 3607 h 29876"/>
              <a:gd name="connsiteX14" fmla="*/ 17498 w 26019"/>
              <a:gd name="connsiteY14" fmla="*/ 1227 h 29876"/>
              <a:gd name="connsiteX15" fmla="*/ 17469 w 26019"/>
              <a:gd name="connsiteY15" fmla="*/ 110 h 29876"/>
              <a:gd name="connsiteX16" fmla="*/ 6205 w 26019"/>
              <a:gd name="connsiteY16" fmla="*/ 0 h 29876"/>
              <a:gd name="connsiteX0" fmla="*/ 4203 w 24017"/>
              <a:gd name="connsiteY0" fmla="*/ 0 h 29876"/>
              <a:gd name="connsiteX1" fmla="*/ 3898 w 24017"/>
              <a:gd name="connsiteY1" fmla="*/ 9012 h 29876"/>
              <a:gd name="connsiteX2" fmla="*/ 4988 w 24017"/>
              <a:gd name="connsiteY2" fmla="*/ 12486 h 29876"/>
              <a:gd name="connsiteX3" fmla="*/ 79 w 24017"/>
              <a:gd name="connsiteY3" fmla="*/ 13912 h 29876"/>
              <a:gd name="connsiteX4" fmla="*/ 271 w 24017"/>
              <a:gd name="connsiteY4" fmla="*/ 15438 h 29876"/>
              <a:gd name="connsiteX5" fmla="*/ 3195 w 24017"/>
              <a:gd name="connsiteY5" fmla="*/ 17425 h 29876"/>
              <a:gd name="connsiteX6" fmla="*/ 3252 w 24017"/>
              <a:gd name="connsiteY6" fmla="*/ 22310 h 29876"/>
              <a:gd name="connsiteX7" fmla="*/ 5700 w 24017"/>
              <a:gd name="connsiteY7" fmla="*/ 29876 h 29876"/>
              <a:gd name="connsiteX8" fmla="*/ 24017 w 24017"/>
              <a:gd name="connsiteY8" fmla="*/ 29876 h 29876"/>
              <a:gd name="connsiteX9" fmla="*/ 24017 w 24017"/>
              <a:gd name="connsiteY9" fmla="*/ 10621 h 29876"/>
              <a:gd name="connsiteX10" fmla="*/ 23999 w 24017"/>
              <a:gd name="connsiteY10" fmla="*/ 10614 h 29876"/>
              <a:gd name="connsiteX11" fmla="*/ 20177 w 24017"/>
              <a:gd name="connsiteY11" fmla="*/ 6681 h 29876"/>
              <a:gd name="connsiteX12" fmla="*/ 19282 w 24017"/>
              <a:gd name="connsiteY12" fmla="*/ 5325 h 29876"/>
              <a:gd name="connsiteX13" fmla="*/ 16709 w 24017"/>
              <a:gd name="connsiteY13" fmla="*/ 3607 h 29876"/>
              <a:gd name="connsiteX14" fmla="*/ 15496 w 24017"/>
              <a:gd name="connsiteY14" fmla="*/ 1227 h 29876"/>
              <a:gd name="connsiteX15" fmla="*/ 15467 w 24017"/>
              <a:gd name="connsiteY15" fmla="*/ 110 h 29876"/>
              <a:gd name="connsiteX16" fmla="*/ 4203 w 24017"/>
              <a:gd name="connsiteY16" fmla="*/ 0 h 29876"/>
              <a:gd name="connsiteX0" fmla="*/ 4125 w 23939"/>
              <a:gd name="connsiteY0" fmla="*/ 0 h 29876"/>
              <a:gd name="connsiteX1" fmla="*/ 3820 w 23939"/>
              <a:gd name="connsiteY1" fmla="*/ 9012 h 29876"/>
              <a:gd name="connsiteX2" fmla="*/ 4910 w 23939"/>
              <a:gd name="connsiteY2" fmla="*/ 12486 h 29876"/>
              <a:gd name="connsiteX3" fmla="*/ 1 w 23939"/>
              <a:gd name="connsiteY3" fmla="*/ 13912 h 29876"/>
              <a:gd name="connsiteX4" fmla="*/ 1030 w 23939"/>
              <a:gd name="connsiteY4" fmla="*/ 17018 h 29876"/>
              <a:gd name="connsiteX5" fmla="*/ 3117 w 23939"/>
              <a:gd name="connsiteY5" fmla="*/ 17425 h 29876"/>
              <a:gd name="connsiteX6" fmla="*/ 3174 w 23939"/>
              <a:gd name="connsiteY6" fmla="*/ 22310 h 29876"/>
              <a:gd name="connsiteX7" fmla="*/ 5622 w 23939"/>
              <a:gd name="connsiteY7" fmla="*/ 29876 h 29876"/>
              <a:gd name="connsiteX8" fmla="*/ 23939 w 23939"/>
              <a:gd name="connsiteY8" fmla="*/ 29876 h 29876"/>
              <a:gd name="connsiteX9" fmla="*/ 23939 w 23939"/>
              <a:gd name="connsiteY9" fmla="*/ 10621 h 29876"/>
              <a:gd name="connsiteX10" fmla="*/ 23921 w 23939"/>
              <a:gd name="connsiteY10" fmla="*/ 10614 h 29876"/>
              <a:gd name="connsiteX11" fmla="*/ 20099 w 23939"/>
              <a:gd name="connsiteY11" fmla="*/ 6681 h 29876"/>
              <a:gd name="connsiteX12" fmla="*/ 19204 w 23939"/>
              <a:gd name="connsiteY12" fmla="*/ 5325 h 29876"/>
              <a:gd name="connsiteX13" fmla="*/ 16631 w 23939"/>
              <a:gd name="connsiteY13" fmla="*/ 3607 h 29876"/>
              <a:gd name="connsiteX14" fmla="*/ 15418 w 23939"/>
              <a:gd name="connsiteY14" fmla="*/ 1227 h 29876"/>
              <a:gd name="connsiteX15" fmla="*/ 15389 w 23939"/>
              <a:gd name="connsiteY15" fmla="*/ 110 h 29876"/>
              <a:gd name="connsiteX16" fmla="*/ 4125 w 23939"/>
              <a:gd name="connsiteY16" fmla="*/ 0 h 29876"/>
              <a:gd name="connsiteX0" fmla="*/ 3255 w 23069"/>
              <a:gd name="connsiteY0" fmla="*/ 0 h 29876"/>
              <a:gd name="connsiteX1" fmla="*/ 2950 w 23069"/>
              <a:gd name="connsiteY1" fmla="*/ 9012 h 29876"/>
              <a:gd name="connsiteX2" fmla="*/ 4040 w 23069"/>
              <a:gd name="connsiteY2" fmla="*/ 12486 h 29876"/>
              <a:gd name="connsiteX3" fmla="*/ 95 w 23069"/>
              <a:gd name="connsiteY3" fmla="*/ 14867 h 29876"/>
              <a:gd name="connsiteX4" fmla="*/ 160 w 23069"/>
              <a:gd name="connsiteY4" fmla="*/ 17018 h 29876"/>
              <a:gd name="connsiteX5" fmla="*/ 2247 w 23069"/>
              <a:gd name="connsiteY5" fmla="*/ 17425 h 29876"/>
              <a:gd name="connsiteX6" fmla="*/ 2304 w 23069"/>
              <a:gd name="connsiteY6" fmla="*/ 22310 h 29876"/>
              <a:gd name="connsiteX7" fmla="*/ 4752 w 23069"/>
              <a:gd name="connsiteY7" fmla="*/ 29876 h 29876"/>
              <a:gd name="connsiteX8" fmla="*/ 23069 w 23069"/>
              <a:gd name="connsiteY8" fmla="*/ 29876 h 29876"/>
              <a:gd name="connsiteX9" fmla="*/ 23069 w 23069"/>
              <a:gd name="connsiteY9" fmla="*/ 10621 h 29876"/>
              <a:gd name="connsiteX10" fmla="*/ 23051 w 23069"/>
              <a:gd name="connsiteY10" fmla="*/ 10614 h 29876"/>
              <a:gd name="connsiteX11" fmla="*/ 19229 w 23069"/>
              <a:gd name="connsiteY11" fmla="*/ 6681 h 29876"/>
              <a:gd name="connsiteX12" fmla="*/ 18334 w 23069"/>
              <a:gd name="connsiteY12" fmla="*/ 5325 h 29876"/>
              <a:gd name="connsiteX13" fmla="*/ 15761 w 23069"/>
              <a:gd name="connsiteY13" fmla="*/ 3607 h 29876"/>
              <a:gd name="connsiteX14" fmla="*/ 14548 w 23069"/>
              <a:gd name="connsiteY14" fmla="*/ 1227 h 29876"/>
              <a:gd name="connsiteX15" fmla="*/ 14519 w 23069"/>
              <a:gd name="connsiteY15" fmla="*/ 110 h 29876"/>
              <a:gd name="connsiteX16" fmla="*/ 3255 w 23069"/>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520 w 23285"/>
              <a:gd name="connsiteY6" fmla="*/ 22310 h 29876"/>
              <a:gd name="connsiteX7" fmla="*/ 4968 w 23285"/>
              <a:gd name="connsiteY7" fmla="*/ 29876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968 w 23285"/>
              <a:gd name="connsiteY7" fmla="*/ 29876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385 w 23285"/>
              <a:gd name="connsiteY7" fmla="*/ 29839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471 w 23285"/>
              <a:gd name="connsiteY0" fmla="*/ 0 h 29876"/>
              <a:gd name="connsiteX1" fmla="*/ 3166 w 23285"/>
              <a:gd name="connsiteY1" fmla="*/ 9012 h 29876"/>
              <a:gd name="connsiteX2" fmla="*/ 4256 w 23285"/>
              <a:gd name="connsiteY2" fmla="*/ 12486 h 29876"/>
              <a:gd name="connsiteX3" fmla="*/ 311 w 23285"/>
              <a:gd name="connsiteY3" fmla="*/ 14867 h 29876"/>
              <a:gd name="connsiteX4" fmla="*/ 376 w 23285"/>
              <a:gd name="connsiteY4" fmla="*/ 17018 h 29876"/>
              <a:gd name="connsiteX5" fmla="*/ 2463 w 23285"/>
              <a:gd name="connsiteY5" fmla="*/ 17425 h 29876"/>
              <a:gd name="connsiteX6" fmla="*/ 2216 w 23285"/>
              <a:gd name="connsiteY6" fmla="*/ 22494 h 29876"/>
              <a:gd name="connsiteX7" fmla="*/ 4385 w 23285"/>
              <a:gd name="connsiteY7" fmla="*/ 29839 h 29876"/>
              <a:gd name="connsiteX8" fmla="*/ 23285 w 23285"/>
              <a:gd name="connsiteY8" fmla="*/ 29876 h 29876"/>
              <a:gd name="connsiteX9" fmla="*/ 23285 w 23285"/>
              <a:gd name="connsiteY9" fmla="*/ 10621 h 29876"/>
              <a:gd name="connsiteX10" fmla="*/ 23267 w 23285"/>
              <a:gd name="connsiteY10" fmla="*/ 10614 h 29876"/>
              <a:gd name="connsiteX11" fmla="*/ 19445 w 23285"/>
              <a:gd name="connsiteY11" fmla="*/ 6681 h 29876"/>
              <a:gd name="connsiteX12" fmla="*/ 18550 w 23285"/>
              <a:gd name="connsiteY12" fmla="*/ 5325 h 29876"/>
              <a:gd name="connsiteX13" fmla="*/ 15977 w 23285"/>
              <a:gd name="connsiteY13" fmla="*/ 3607 h 29876"/>
              <a:gd name="connsiteX14" fmla="*/ 14764 w 23285"/>
              <a:gd name="connsiteY14" fmla="*/ 1227 h 29876"/>
              <a:gd name="connsiteX15" fmla="*/ 14735 w 23285"/>
              <a:gd name="connsiteY15" fmla="*/ 110 h 29876"/>
              <a:gd name="connsiteX16" fmla="*/ 3471 w 23285"/>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25 w 23439"/>
              <a:gd name="connsiteY0" fmla="*/ 0 h 29876"/>
              <a:gd name="connsiteX1" fmla="*/ 3320 w 23439"/>
              <a:gd name="connsiteY1" fmla="*/ 9012 h 29876"/>
              <a:gd name="connsiteX2" fmla="*/ 4410 w 23439"/>
              <a:gd name="connsiteY2" fmla="*/ 12486 h 29876"/>
              <a:gd name="connsiteX3" fmla="*/ 465 w 23439"/>
              <a:gd name="connsiteY3" fmla="*/ 14867 h 29876"/>
              <a:gd name="connsiteX4" fmla="*/ 530 w 23439"/>
              <a:gd name="connsiteY4" fmla="*/ 17018 h 29876"/>
              <a:gd name="connsiteX5" fmla="*/ 2617 w 23439"/>
              <a:gd name="connsiteY5" fmla="*/ 17425 h 29876"/>
              <a:gd name="connsiteX6" fmla="*/ 2370 w 23439"/>
              <a:gd name="connsiteY6" fmla="*/ 22494 h 29876"/>
              <a:gd name="connsiteX7" fmla="*/ 4539 w 23439"/>
              <a:gd name="connsiteY7" fmla="*/ 29839 h 29876"/>
              <a:gd name="connsiteX8" fmla="*/ 23439 w 23439"/>
              <a:gd name="connsiteY8" fmla="*/ 29876 h 29876"/>
              <a:gd name="connsiteX9" fmla="*/ 23439 w 23439"/>
              <a:gd name="connsiteY9" fmla="*/ 10621 h 29876"/>
              <a:gd name="connsiteX10" fmla="*/ 23421 w 23439"/>
              <a:gd name="connsiteY10" fmla="*/ 10614 h 29876"/>
              <a:gd name="connsiteX11" fmla="*/ 19599 w 23439"/>
              <a:gd name="connsiteY11" fmla="*/ 6681 h 29876"/>
              <a:gd name="connsiteX12" fmla="*/ 18704 w 23439"/>
              <a:gd name="connsiteY12" fmla="*/ 5325 h 29876"/>
              <a:gd name="connsiteX13" fmla="*/ 16131 w 23439"/>
              <a:gd name="connsiteY13" fmla="*/ 3607 h 29876"/>
              <a:gd name="connsiteX14" fmla="*/ 14918 w 23439"/>
              <a:gd name="connsiteY14" fmla="*/ 1227 h 29876"/>
              <a:gd name="connsiteX15" fmla="*/ 14889 w 23439"/>
              <a:gd name="connsiteY15" fmla="*/ 110 h 29876"/>
              <a:gd name="connsiteX16" fmla="*/ 3625 w 23439"/>
              <a:gd name="connsiteY16" fmla="*/ 0 h 29876"/>
              <a:gd name="connsiteX0" fmla="*/ 3699 w 23513"/>
              <a:gd name="connsiteY0" fmla="*/ 0 h 29876"/>
              <a:gd name="connsiteX1" fmla="*/ 3394 w 23513"/>
              <a:gd name="connsiteY1" fmla="*/ 9012 h 29876"/>
              <a:gd name="connsiteX2" fmla="*/ 4484 w 23513"/>
              <a:gd name="connsiteY2" fmla="*/ 12486 h 29876"/>
              <a:gd name="connsiteX3" fmla="*/ 539 w 23513"/>
              <a:gd name="connsiteY3" fmla="*/ 14867 h 29876"/>
              <a:gd name="connsiteX4" fmla="*/ 604 w 23513"/>
              <a:gd name="connsiteY4" fmla="*/ 17018 h 29876"/>
              <a:gd name="connsiteX5" fmla="*/ 2691 w 23513"/>
              <a:gd name="connsiteY5" fmla="*/ 17425 h 29876"/>
              <a:gd name="connsiteX6" fmla="*/ 2444 w 23513"/>
              <a:gd name="connsiteY6" fmla="*/ 22494 h 29876"/>
              <a:gd name="connsiteX7" fmla="*/ 4613 w 23513"/>
              <a:gd name="connsiteY7" fmla="*/ 29839 h 29876"/>
              <a:gd name="connsiteX8" fmla="*/ 23513 w 23513"/>
              <a:gd name="connsiteY8" fmla="*/ 29876 h 29876"/>
              <a:gd name="connsiteX9" fmla="*/ 23513 w 23513"/>
              <a:gd name="connsiteY9" fmla="*/ 10621 h 29876"/>
              <a:gd name="connsiteX10" fmla="*/ 23495 w 23513"/>
              <a:gd name="connsiteY10" fmla="*/ 10614 h 29876"/>
              <a:gd name="connsiteX11" fmla="*/ 19673 w 23513"/>
              <a:gd name="connsiteY11" fmla="*/ 6681 h 29876"/>
              <a:gd name="connsiteX12" fmla="*/ 18778 w 23513"/>
              <a:gd name="connsiteY12" fmla="*/ 5325 h 29876"/>
              <a:gd name="connsiteX13" fmla="*/ 16205 w 23513"/>
              <a:gd name="connsiteY13" fmla="*/ 3607 h 29876"/>
              <a:gd name="connsiteX14" fmla="*/ 14992 w 23513"/>
              <a:gd name="connsiteY14" fmla="*/ 1227 h 29876"/>
              <a:gd name="connsiteX15" fmla="*/ 14963 w 23513"/>
              <a:gd name="connsiteY15" fmla="*/ 110 h 29876"/>
              <a:gd name="connsiteX16" fmla="*/ 3699 w 23513"/>
              <a:gd name="connsiteY16" fmla="*/ 0 h 29876"/>
              <a:gd name="connsiteX0" fmla="*/ 3899 w 23713"/>
              <a:gd name="connsiteY0" fmla="*/ 0 h 29876"/>
              <a:gd name="connsiteX1" fmla="*/ 3594 w 23713"/>
              <a:gd name="connsiteY1" fmla="*/ 9012 h 29876"/>
              <a:gd name="connsiteX2" fmla="*/ 4684 w 23713"/>
              <a:gd name="connsiteY2" fmla="*/ 12486 h 29876"/>
              <a:gd name="connsiteX3" fmla="*/ 739 w 23713"/>
              <a:gd name="connsiteY3" fmla="*/ 14867 h 29876"/>
              <a:gd name="connsiteX4" fmla="*/ 329 w 23713"/>
              <a:gd name="connsiteY4" fmla="*/ 17163 h 29876"/>
              <a:gd name="connsiteX5" fmla="*/ 2891 w 23713"/>
              <a:gd name="connsiteY5" fmla="*/ 17425 h 29876"/>
              <a:gd name="connsiteX6" fmla="*/ 2644 w 23713"/>
              <a:gd name="connsiteY6" fmla="*/ 22494 h 29876"/>
              <a:gd name="connsiteX7" fmla="*/ 4813 w 23713"/>
              <a:gd name="connsiteY7" fmla="*/ 29839 h 29876"/>
              <a:gd name="connsiteX8" fmla="*/ 23713 w 23713"/>
              <a:gd name="connsiteY8" fmla="*/ 29876 h 29876"/>
              <a:gd name="connsiteX9" fmla="*/ 23713 w 23713"/>
              <a:gd name="connsiteY9" fmla="*/ 10621 h 29876"/>
              <a:gd name="connsiteX10" fmla="*/ 23695 w 23713"/>
              <a:gd name="connsiteY10" fmla="*/ 10614 h 29876"/>
              <a:gd name="connsiteX11" fmla="*/ 19873 w 23713"/>
              <a:gd name="connsiteY11" fmla="*/ 6681 h 29876"/>
              <a:gd name="connsiteX12" fmla="*/ 18978 w 23713"/>
              <a:gd name="connsiteY12" fmla="*/ 5325 h 29876"/>
              <a:gd name="connsiteX13" fmla="*/ 16405 w 23713"/>
              <a:gd name="connsiteY13" fmla="*/ 3607 h 29876"/>
              <a:gd name="connsiteX14" fmla="*/ 15192 w 23713"/>
              <a:gd name="connsiteY14" fmla="*/ 1227 h 29876"/>
              <a:gd name="connsiteX15" fmla="*/ 15163 w 23713"/>
              <a:gd name="connsiteY15" fmla="*/ 110 h 29876"/>
              <a:gd name="connsiteX16" fmla="*/ 3899 w 23713"/>
              <a:gd name="connsiteY16" fmla="*/ 0 h 29876"/>
              <a:gd name="connsiteX0" fmla="*/ 3790 w 23604"/>
              <a:gd name="connsiteY0" fmla="*/ 0 h 29876"/>
              <a:gd name="connsiteX1" fmla="*/ 3485 w 23604"/>
              <a:gd name="connsiteY1" fmla="*/ 9012 h 29876"/>
              <a:gd name="connsiteX2" fmla="*/ 4575 w 23604"/>
              <a:gd name="connsiteY2" fmla="*/ 12486 h 29876"/>
              <a:gd name="connsiteX3" fmla="*/ 630 w 23604"/>
              <a:gd name="connsiteY3" fmla="*/ 14867 h 29876"/>
              <a:gd name="connsiteX4" fmla="*/ 220 w 23604"/>
              <a:gd name="connsiteY4" fmla="*/ 17163 h 29876"/>
              <a:gd name="connsiteX5" fmla="*/ 2782 w 23604"/>
              <a:gd name="connsiteY5" fmla="*/ 17425 h 29876"/>
              <a:gd name="connsiteX6" fmla="*/ 2535 w 23604"/>
              <a:gd name="connsiteY6" fmla="*/ 22494 h 29876"/>
              <a:gd name="connsiteX7" fmla="*/ 4704 w 23604"/>
              <a:gd name="connsiteY7" fmla="*/ 29839 h 29876"/>
              <a:gd name="connsiteX8" fmla="*/ 23604 w 23604"/>
              <a:gd name="connsiteY8" fmla="*/ 29876 h 29876"/>
              <a:gd name="connsiteX9" fmla="*/ 23604 w 23604"/>
              <a:gd name="connsiteY9" fmla="*/ 10621 h 29876"/>
              <a:gd name="connsiteX10" fmla="*/ 23586 w 23604"/>
              <a:gd name="connsiteY10" fmla="*/ 10614 h 29876"/>
              <a:gd name="connsiteX11" fmla="*/ 19764 w 23604"/>
              <a:gd name="connsiteY11" fmla="*/ 6681 h 29876"/>
              <a:gd name="connsiteX12" fmla="*/ 18869 w 23604"/>
              <a:gd name="connsiteY12" fmla="*/ 5325 h 29876"/>
              <a:gd name="connsiteX13" fmla="*/ 16296 w 23604"/>
              <a:gd name="connsiteY13" fmla="*/ 3607 h 29876"/>
              <a:gd name="connsiteX14" fmla="*/ 15083 w 23604"/>
              <a:gd name="connsiteY14" fmla="*/ 1227 h 29876"/>
              <a:gd name="connsiteX15" fmla="*/ 15054 w 23604"/>
              <a:gd name="connsiteY15" fmla="*/ 110 h 29876"/>
              <a:gd name="connsiteX16" fmla="*/ 3790 w 23604"/>
              <a:gd name="connsiteY16" fmla="*/ 0 h 29876"/>
              <a:gd name="connsiteX0" fmla="*/ 3843 w 23657"/>
              <a:gd name="connsiteY0" fmla="*/ 0 h 29876"/>
              <a:gd name="connsiteX1" fmla="*/ 3538 w 23657"/>
              <a:gd name="connsiteY1" fmla="*/ 9012 h 29876"/>
              <a:gd name="connsiteX2" fmla="*/ 4628 w 23657"/>
              <a:gd name="connsiteY2" fmla="*/ 12486 h 29876"/>
              <a:gd name="connsiteX3" fmla="*/ 683 w 23657"/>
              <a:gd name="connsiteY3" fmla="*/ 14867 h 29876"/>
              <a:gd name="connsiteX4" fmla="*/ 273 w 23657"/>
              <a:gd name="connsiteY4" fmla="*/ 17163 h 29876"/>
              <a:gd name="connsiteX5" fmla="*/ 2835 w 23657"/>
              <a:gd name="connsiteY5" fmla="*/ 17425 h 29876"/>
              <a:gd name="connsiteX6" fmla="*/ 2588 w 23657"/>
              <a:gd name="connsiteY6" fmla="*/ 22494 h 29876"/>
              <a:gd name="connsiteX7" fmla="*/ 4757 w 23657"/>
              <a:gd name="connsiteY7" fmla="*/ 29839 h 29876"/>
              <a:gd name="connsiteX8" fmla="*/ 23657 w 23657"/>
              <a:gd name="connsiteY8" fmla="*/ 29876 h 29876"/>
              <a:gd name="connsiteX9" fmla="*/ 23657 w 23657"/>
              <a:gd name="connsiteY9" fmla="*/ 10621 h 29876"/>
              <a:gd name="connsiteX10" fmla="*/ 23639 w 23657"/>
              <a:gd name="connsiteY10" fmla="*/ 10614 h 29876"/>
              <a:gd name="connsiteX11" fmla="*/ 19817 w 23657"/>
              <a:gd name="connsiteY11" fmla="*/ 6681 h 29876"/>
              <a:gd name="connsiteX12" fmla="*/ 18922 w 23657"/>
              <a:gd name="connsiteY12" fmla="*/ 5325 h 29876"/>
              <a:gd name="connsiteX13" fmla="*/ 16349 w 23657"/>
              <a:gd name="connsiteY13" fmla="*/ 3607 h 29876"/>
              <a:gd name="connsiteX14" fmla="*/ 15136 w 23657"/>
              <a:gd name="connsiteY14" fmla="*/ 1227 h 29876"/>
              <a:gd name="connsiteX15" fmla="*/ 15107 w 23657"/>
              <a:gd name="connsiteY15" fmla="*/ 110 h 29876"/>
              <a:gd name="connsiteX16" fmla="*/ 3843 w 23657"/>
              <a:gd name="connsiteY16" fmla="*/ 0 h 29876"/>
              <a:gd name="connsiteX0" fmla="*/ 3628 w 23442"/>
              <a:gd name="connsiteY0" fmla="*/ 0 h 29876"/>
              <a:gd name="connsiteX1" fmla="*/ 3323 w 23442"/>
              <a:gd name="connsiteY1" fmla="*/ 9012 h 29876"/>
              <a:gd name="connsiteX2" fmla="*/ 4413 w 23442"/>
              <a:gd name="connsiteY2" fmla="*/ 12486 h 29876"/>
              <a:gd name="connsiteX3" fmla="*/ 1218 w 23442"/>
              <a:gd name="connsiteY3" fmla="*/ 14468 h 29876"/>
              <a:gd name="connsiteX4" fmla="*/ 58 w 23442"/>
              <a:gd name="connsiteY4" fmla="*/ 17163 h 29876"/>
              <a:gd name="connsiteX5" fmla="*/ 2620 w 23442"/>
              <a:gd name="connsiteY5" fmla="*/ 17425 h 29876"/>
              <a:gd name="connsiteX6" fmla="*/ 2373 w 23442"/>
              <a:gd name="connsiteY6" fmla="*/ 22494 h 29876"/>
              <a:gd name="connsiteX7" fmla="*/ 4542 w 23442"/>
              <a:gd name="connsiteY7" fmla="*/ 29839 h 29876"/>
              <a:gd name="connsiteX8" fmla="*/ 23442 w 23442"/>
              <a:gd name="connsiteY8" fmla="*/ 29876 h 29876"/>
              <a:gd name="connsiteX9" fmla="*/ 23442 w 23442"/>
              <a:gd name="connsiteY9" fmla="*/ 10621 h 29876"/>
              <a:gd name="connsiteX10" fmla="*/ 23424 w 23442"/>
              <a:gd name="connsiteY10" fmla="*/ 10614 h 29876"/>
              <a:gd name="connsiteX11" fmla="*/ 19602 w 23442"/>
              <a:gd name="connsiteY11" fmla="*/ 6681 h 29876"/>
              <a:gd name="connsiteX12" fmla="*/ 18707 w 23442"/>
              <a:gd name="connsiteY12" fmla="*/ 5325 h 29876"/>
              <a:gd name="connsiteX13" fmla="*/ 16134 w 23442"/>
              <a:gd name="connsiteY13" fmla="*/ 3607 h 29876"/>
              <a:gd name="connsiteX14" fmla="*/ 14921 w 23442"/>
              <a:gd name="connsiteY14" fmla="*/ 1227 h 29876"/>
              <a:gd name="connsiteX15" fmla="*/ 14892 w 23442"/>
              <a:gd name="connsiteY15" fmla="*/ 110 h 29876"/>
              <a:gd name="connsiteX16" fmla="*/ 3628 w 23442"/>
              <a:gd name="connsiteY16" fmla="*/ 0 h 29876"/>
              <a:gd name="connsiteX0" fmla="*/ 3010 w 22824"/>
              <a:gd name="connsiteY0" fmla="*/ 0 h 29876"/>
              <a:gd name="connsiteX1" fmla="*/ 2705 w 22824"/>
              <a:gd name="connsiteY1" fmla="*/ 901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3010 w 22824"/>
              <a:gd name="connsiteY0" fmla="*/ 0 h 29876"/>
              <a:gd name="connsiteX1" fmla="*/ 2705 w 22824"/>
              <a:gd name="connsiteY1" fmla="*/ 901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3010 w 22824"/>
              <a:gd name="connsiteY0" fmla="*/ 0 h 29876"/>
              <a:gd name="connsiteX1" fmla="*/ 579 w 22824"/>
              <a:gd name="connsiteY1" fmla="*/ 8142 h 29876"/>
              <a:gd name="connsiteX2" fmla="*/ 3795 w 22824"/>
              <a:gd name="connsiteY2" fmla="*/ 12486 h 29876"/>
              <a:gd name="connsiteX3" fmla="*/ 600 w 22824"/>
              <a:gd name="connsiteY3" fmla="*/ 14468 h 29876"/>
              <a:gd name="connsiteX4" fmla="*/ 115 w 22824"/>
              <a:gd name="connsiteY4" fmla="*/ 16474 h 29876"/>
              <a:gd name="connsiteX5" fmla="*/ 2002 w 22824"/>
              <a:gd name="connsiteY5" fmla="*/ 17425 h 29876"/>
              <a:gd name="connsiteX6" fmla="*/ 1755 w 22824"/>
              <a:gd name="connsiteY6" fmla="*/ 22494 h 29876"/>
              <a:gd name="connsiteX7" fmla="*/ 3924 w 22824"/>
              <a:gd name="connsiteY7" fmla="*/ 29839 h 29876"/>
              <a:gd name="connsiteX8" fmla="*/ 22824 w 22824"/>
              <a:gd name="connsiteY8" fmla="*/ 29876 h 29876"/>
              <a:gd name="connsiteX9" fmla="*/ 22824 w 22824"/>
              <a:gd name="connsiteY9" fmla="*/ 10621 h 29876"/>
              <a:gd name="connsiteX10" fmla="*/ 22806 w 22824"/>
              <a:gd name="connsiteY10" fmla="*/ 10614 h 29876"/>
              <a:gd name="connsiteX11" fmla="*/ 18984 w 22824"/>
              <a:gd name="connsiteY11" fmla="*/ 6681 h 29876"/>
              <a:gd name="connsiteX12" fmla="*/ 18089 w 22824"/>
              <a:gd name="connsiteY12" fmla="*/ 5325 h 29876"/>
              <a:gd name="connsiteX13" fmla="*/ 15516 w 22824"/>
              <a:gd name="connsiteY13" fmla="*/ 3607 h 29876"/>
              <a:gd name="connsiteX14" fmla="*/ 14303 w 22824"/>
              <a:gd name="connsiteY14" fmla="*/ 1227 h 29876"/>
              <a:gd name="connsiteX15" fmla="*/ 14274 w 22824"/>
              <a:gd name="connsiteY15" fmla="*/ 110 h 29876"/>
              <a:gd name="connsiteX16" fmla="*/ 3010 w 22824"/>
              <a:gd name="connsiteY16" fmla="*/ 0 h 29876"/>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55 w 22824"/>
              <a:gd name="connsiteY6" fmla="*/ 22385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55 w 22824"/>
              <a:gd name="connsiteY6" fmla="*/ 22385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9 w 22824"/>
              <a:gd name="connsiteY6" fmla="*/ 22276 h 29767"/>
              <a:gd name="connsiteX7" fmla="*/ 3924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 name="connsiteX0" fmla="*/ 1623 w 23138"/>
              <a:gd name="connsiteY0" fmla="*/ 0 h 29767"/>
              <a:gd name="connsiteX1" fmla="*/ 893 w 23138"/>
              <a:gd name="connsiteY1" fmla="*/ 8033 h 29767"/>
              <a:gd name="connsiteX2" fmla="*/ 4109 w 23138"/>
              <a:gd name="connsiteY2" fmla="*/ 12377 h 29767"/>
              <a:gd name="connsiteX3" fmla="*/ 914 w 23138"/>
              <a:gd name="connsiteY3" fmla="*/ 14359 h 29767"/>
              <a:gd name="connsiteX4" fmla="*/ 429 w 23138"/>
              <a:gd name="connsiteY4" fmla="*/ 16365 h 29767"/>
              <a:gd name="connsiteX5" fmla="*/ 2316 w 23138"/>
              <a:gd name="connsiteY5" fmla="*/ 17316 h 29767"/>
              <a:gd name="connsiteX6" fmla="*/ 493 w 23138"/>
              <a:gd name="connsiteY6" fmla="*/ 22276 h 29767"/>
              <a:gd name="connsiteX7" fmla="*/ 4238 w 23138"/>
              <a:gd name="connsiteY7" fmla="*/ 29730 h 29767"/>
              <a:gd name="connsiteX8" fmla="*/ 23138 w 23138"/>
              <a:gd name="connsiteY8" fmla="*/ 29767 h 29767"/>
              <a:gd name="connsiteX9" fmla="*/ 23138 w 23138"/>
              <a:gd name="connsiteY9" fmla="*/ 10512 h 29767"/>
              <a:gd name="connsiteX10" fmla="*/ 23120 w 23138"/>
              <a:gd name="connsiteY10" fmla="*/ 10505 h 29767"/>
              <a:gd name="connsiteX11" fmla="*/ 19298 w 23138"/>
              <a:gd name="connsiteY11" fmla="*/ 6572 h 29767"/>
              <a:gd name="connsiteX12" fmla="*/ 18403 w 23138"/>
              <a:gd name="connsiteY12" fmla="*/ 5216 h 29767"/>
              <a:gd name="connsiteX13" fmla="*/ 15830 w 23138"/>
              <a:gd name="connsiteY13" fmla="*/ 3498 h 29767"/>
              <a:gd name="connsiteX14" fmla="*/ 14617 w 23138"/>
              <a:gd name="connsiteY14" fmla="*/ 1118 h 29767"/>
              <a:gd name="connsiteX15" fmla="*/ 14588 w 23138"/>
              <a:gd name="connsiteY15" fmla="*/ 1 h 29767"/>
              <a:gd name="connsiteX16" fmla="*/ 1623 w 23138"/>
              <a:gd name="connsiteY16" fmla="*/ 0 h 29767"/>
              <a:gd name="connsiteX0" fmla="*/ 1309 w 22824"/>
              <a:gd name="connsiteY0" fmla="*/ 0 h 29767"/>
              <a:gd name="connsiteX1" fmla="*/ 579 w 22824"/>
              <a:gd name="connsiteY1" fmla="*/ 8033 h 29767"/>
              <a:gd name="connsiteX2" fmla="*/ 3795 w 22824"/>
              <a:gd name="connsiteY2" fmla="*/ 12377 h 29767"/>
              <a:gd name="connsiteX3" fmla="*/ 600 w 22824"/>
              <a:gd name="connsiteY3" fmla="*/ 14359 h 29767"/>
              <a:gd name="connsiteX4" fmla="*/ 115 w 22824"/>
              <a:gd name="connsiteY4" fmla="*/ 16365 h 29767"/>
              <a:gd name="connsiteX5" fmla="*/ 2002 w 22824"/>
              <a:gd name="connsiteY5" fmla="*/ 17316 h 29767"/>
              <a:gd name="connsiteX6" fmla="*/ 179 w 22824"/>
              <a:gd name="connsiteY6" fmla="*/ 22276 h 29767"/>
              <a:gd name="connsiteX7" fmla="*/ 2498 w 22824"/>
              <a:gd name="connsiteY7" fmla="*/ 29730 h 29767"/>
              <a:gd name="connsiteX8" fmla="*/ 22824 w 22824"/>
              <a:gd name="connsiteY8" fmla="*/ 29767 h 29767"/>
              <a:gd name="connsiteX9" fmla="*/ 22824 w 22824"/>
              <a:gd name="connsiteY9" fmla="*/ 10512 h 29767"/>
              <a:gd name="connsiteX10" fmla="*/ 22806 w 22824"/>
              <a:gd name="connsiteY10" fmla="*/ 10505 h 29767"/>
              <a:gd name="connsiteX11" fmla="*/ 18984 w 22824"/>
              <a:gd name="connsiteY11" fmla="*/ 6572 h 29767"/>
              <a:gd name="connsiteX12" fmla="*/ 18089 w 22824"/>
              <a:gd name="connsiteY12" fmla="*/ 5216 h 29767"/>
              <a:gd name="connsiteX13" fmla="*/ 15516 w 22824"/>
              <a:gd name="connsiteY13" fmla="*/ 3498 h 29767"/>
              <a:gd name="connsiteX14" fmla="*/ 14303 w 22824"/>
              <a:gd name="connsiteY14" fmla="*/ 1118 h 29767"/>
              <a:gd name="connsiteX15" fmla="*/ 14274 w 22824"/>
              <a:gd name="connsiteY15" fmla="*/ 1 h 29767"/>
              <a:gd name="connsiteX16" fmla="*/ 1309 w 22824"/>
              <a:gd name="connsiteY16" fmla="*/ 0 h 2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24" h="29767" extrusionOk="0">
                <a:moveTo>
                  <a:pt x="1309" y="0"/>
                </a:moveTo>
                <a:cubicBezTo>
                  <a:pt x="1012" y="1951"/>
                  <a:pt x="165" y="5970"/>
                  <a:pt x="579" y="8033"/>
                </a:cubicBezTo>
                <a:cubicBezTo>
                  <a:pt x="993" y="10096"/>
                  <a:pt x="3792" y="9148"/>
                  <a:pt x="3795" y="12377"/>
                </a:cubicBezTo>
                <a:cubicBezTo>
                  <a:pt x="3798" y="15606"/>
                  <a:pt x="1213" y="13694"/>
                  <a:pt x="600" y="14359"/>
                </a:cubicBezTo>
                <a:cubicBezTo>
                  <a:pt x="-13" y="15024"/>
                  <a:pt x="-119" y="15872"/>
                  <a:pt x="115" y="16365"/>
                </a:cubicBezTo>
                <a:cubicBezTo>
                  <a:pt x="349" y="16858"/>
                  <a:pt x="1991" y="16331"/>
                  <a:pt x="2002" y="17316"/>
                </a:cubicBezTo>
                <a:cubicBezTo>
                  <a:pt x="2013" y="18301"/>
                  <a:pt x="96" y="20207"/>
                  <a:pt x="179" y="22276"/>
                </a:cubicBezTo>
                <a:cubicBezTo>
                  <a:pt x="262" y="24345"/>
                  <a:pt x="691" y="27675"/>
                  <a:pt x="2498" y="29730"/>
                </a:cubicBezTo>
                <a:lnTo>
                  <a:pt x="22824" y="29767"/>
                </a:lnTo>
                <a:lnTo>
                  <a:pt x="22824" y="10512"/>
                </a:lnTo>
                <a:cubicBezTo>
                  <a:pt x="22817" y="10512"/>
                  <a:pt x="22810" y="10509"/>
                  <a:pt x="22806" y="10505"/>
                </a:cubicBezTo>
                <a:cubicBezTo>
                  <a:pt x="21117" y="9732"/>
                  <a:pt x="19893" y="8193"/>
                  <a:pt x="18984" y="6572"/>
                </a:cubicBezTo>
                <a:cubicBezTo>
                  <a:pt x="18715" y="6100"/>
                  <a:pt x="18465" y="5606"/>
                  <a:pt x="18089" y="5216"/>
                </a:cubicBezTo>
                <a:cubicBezTo>
                  <a:pt x="17373" y="4471"/>
                  <a:pt x="16293" y="4181"/>
                  <a:pt x="15516" y="3498"/>
                </a:cubicBezTo>
                <a:cubicBezTo>
                  <a:pt x="14836" y="2897"/>
                  <a:pt x="14439" y="2016"/>
                  <a:pt x="14303" y="1118"/>
                </a:cubicBezTo>
                <a:cubicBezTo>
                  <a:pt x="14245" y="742"/>
                  <a:pt x="14253" y="370"/>
                  <a:pt x="14274" y="1"/>
                </a:cubicBezTo>
                <a:lnTo>
                  <a:pt x="1309"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504435" y="705489"/>
            <a:ext cx="28708" cy="48590"/>
          </a:xfrm>
          <a:custGeom>
            <a:avLst/>
            <a:gdLst/>
            <a:ahLst/>
            <a:cxnLst/>
            <a:rect l="l" t="t" r="r" b="b"/>
            <a:pathLst>
              <a:path w="348" h="589" extrusionOk="0">
                <a:moveTo>
                  <a:pt x="348" y="588"/>
                </a:moveTo>
                <a:lnTo>
                  <a:pt x="1" y="0"/>
                </a:lnTo>
                <a:close/>
              </a:path>
            </a:pathLst>
          </a:custGeom>
          <a:solidFill>
            <a:srgbClr val="E9AA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userDrawn="1"/>
        </p:nvSpPr>
        <p:spPr>
          <a:xfrm>
            <a:off x="5228804" y="0"/>
            <a:ext cx="3915196" cy="5143520"/>
          </a:xfrm>
          <a:custGeom>
            <a:avLst/>
            <a:gdLst/>
            <a:ahLst/>
            <a:cxnLst/>
            <a:rect l="l" t="t" r="r" b="b"/>
            <a:pathLst>
              <a:path w="36924" h="30224" extrusionOk="0">
                <a:moveTo>
                  <a:pt x="1" y="0"/>
                </a:moveTo>
                <a:cubicBezTo>
                  <a:pt x="520" y="2312"/>
                  <a:pt x="2162" y="4395"/>
                  <a:pt x="4395" y="5225"/>
                </a:cubicBezTo>
                <a:cubicBezTo>
                  <a:pt x="5533" y="5651"/>
                  <a:pt x="6876" y="5837"/>
                  <a:pt x="7627" y="6796"/>
                </a:cubicBezTo>
                <a:cubicBezTo>
                  <a:pt x="8901" y="8425"/>
                  <a:pt x="7545" y="10998"/>
                  <a:pt x="8550" y="12802"/>
                </a:cubicBezTo>
                <a:cubicBezTo>
                  <a:pt x="9399" y="14323"/>
                  <a:pt x="11492" y="14591"/>
                  <a:pt x="12770" y="15779"/>
                </a:cubicBezTo>
                <a:cubicBezTo>
                  <a:pt x="13929" y="16864"/>
                  <a:pt x="14259" y="18578"/>
                  <a:pt x="14219" y="20167"/>
                </a:cubicBezTo>
                <a:cubicBezTo>
                  <a:pt x="14176" y="21756"/>
                  <a:pt x="13833" y="23331"/>
                  <a:pt x="13919" y="24920"/>
                </a:cubicBezTo>
                <a:cubicBezTo>
                  <a:pt x="14026" y="26813"/>
                  <a:pt x="14745" y="28627"/>
                  <a:pt x="15794" y="30223"/>
                </a:cubicBezTo>
                <a:lnTo>
                  <a:pt x="36924" y="30223"/>
                </a:lnTo>
                <a:lnTo>
                  <a:pt x="36924" y="17454"/>
                </a:lnTo>
                <a:cubicBezTo>
                  <a:pt x="35095" y="17103"/>
                  <a:pt x="33416" y="16402"/>
                  <a:pt x="32210" y="15013"/>
                </a:cubicBezTo>
                <a:cubicBezTo>
                  <a:pt x="31591" y="14301"/>
                  <a:pt x="31147" y="13449"/>
                  <a:pt x="30507" y="12759"/>
                </a:cubicBezTo>
                <a:cubicBezTo>
                  <a:pt x="28906" y="11036"/>
                  <a:pt x="26448" y="10627"/>
                  <a:pt x="24031" y="10627"/>
                </a:cubicBezTo>
                <a:cubicBezTo>
                  <a:pt x="23465" y="10627"/>
                  <a:pt x="22901" y="10650"/>
                  <a:pt x="22351" y="10683"/>
                </a:cubicBezTo>
                <a:cubicBezTo>
                  <a:pt x="21735" y="10719"/>
                  <a:pt x="21114" y="10762"/>
                  <a:pt x="20497" y="10762"/>
                </a:cubicBezTo>
                <a:cubicBezTo>
                  <a:pt x="19837" y="10762"/>
                  <a:pt x="19182" y="10713"/>
                  <a:pt x="18543" y="10554"/>
                </a:cubicBezTo>
                <a:cubicBezTo>
                  <a:pt x="17308" y="10246"/>
                  <a:pt x="16116" y="9437"/>
                  <a:pt x="15715" y="8228"/>
                </a:cubicBezTo>
                <a:cubicBezTo>
                  <a:pt x="15332" y="7075"/>
                  <a:pt x="15690" y="5694"/>
                  <a:pt x="15010" y="4688"/>
                </a:cubicBezTo>
                <a:cubicBezTo>
                  <a:pt x="14198" y="3486"/>
                  <a:pt x="12455" y="3532"/>
                  <a:pt x="11084" y="3064"/>
                </a:cubicBezTo>
                <a:cubicBezTo>
                  <a:pt x="9699" y="2588"/>
                  <a:pt x="8554" y="1450"/>
                  <a:pt x="8082" y="65"/>
                </a:cubicBezTo>
                <a:cubicBezTo>
                  <a:pt x="8074" y="43"/>
                  <a:pt x="8067" y="22"/>
                  <a:pt x="806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5947527" y="4651267"/>
            <a:ext cx="276713" cy="277223"/>
          </a:xfrm>
          <a:custGeom>
            <a:avLst/>
            <a:gdLst/>
            <a:ahLst/>
            <a:cxnLst/>
            <a:rect l="l" t="t" r="r" b="b"/>
            <a:pathLst>
              <a:path w="1626" h="1629" extrusionOk="0">
                <a:moveTo>
                  <a:pt x="813" y="0"/>
                </a:moveTo>
                <a:cubicBezTo>
                  <a:pt x="362" y="0"/>
                  <a:pt x="1" y="365"/>
                  <a:pt x="1" y="816"/>
                </a:cubicBezTo>
                <a:cubicBezTo>
                  <a:pt x="1" y="1264"/>
                  <a:pt x="362" y="1629"/>
                  <a:pt x="813" y="1629"/>
                </a:cubicBezTo>
                <a:cubicBezTo>
                  <a:pt x="1261" y="1629"/>
                  <a:pt x="1626" y="1264"/>
                  <a:pt x="1626" y="816"/>
                </a:cubicBezTo>
                <a:cubicBezTo>
                  <a:pt x="1626" y="365"/>
                  <a:pt x="1261" y="0"/>
                  <a:pt x="813"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8778473" y="3459266"/>
            <a:ext cx="154864" cy="155545"/>
          </a:xfrm>
          <a:custGeom>
            <a:avLst/>
            <a:gdLst/>
            <a:ahLst/>
            <a:cxnLst/>
            <a:rect l="l" t="t" r="r" b="b"/>
            <a:pathLst>
              <a:path w="910" h="914" extrusionOk="0">
                <a:moveTo>
                  <a:pt x="455" y="1"/>
                </a:moveTo>
                <a:cubicBezTo>
                  <a:pt x="201" y="1"/>
                  <a:pt x="0" y="205"/>
                  <a:pt x="0" y="455"/>
                </a:cubicBezTo>
                <a:cubicBezTo>
                  <a:pt x="0" y="710"/>
                  <a:pt x="201" y="914"/>
                  <a:pt x="455" y="914"/>
                </a:cubicBezTo>
                <a:cubicBezTo>
                  <a:pt x="705" y="914"/>
                  <a:pt x="909" y="710"/>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722889" y="937186"/>
            <a:ext cx="155374" cy="154864"/>
          </a:xfrm>
          <a:custGeom>
            <a:avLst/>
            <a:gdLst/>
            <a:ahLst/>
            <a:cxnLst/>
            <a:rect l="l" t="t" r="r" b="b"/>
            <a:pathLst>
              <a:path w="913" h="910" extrusionOk="0">
                <a:moveTo>
                  <a:pt x="458" y="1"/>
                </a:moveTo>
                <a:cubicBezTo>
                  <a:pt x="204" y="1"/>
                  <a:pt x="0" y="205"/>
                  <a:pt x="0" y="455"/>
                </a:cubicBezTo>
                <a:cubicBezTo>
                  <a:pt x="0" y="706"/>
                  <a:pt x="204" y="910"/>
                  <a:pt x="458" y="910"/>
                </a:cubicBezTo>
                <a:cubicBezTo>
                  <a:pt x="709" y="910"/>
                  <a:pt x="913" y="706"/>
                  <a:pt x="913" y="455"/>
                </a:cubicBezTo>
                <a:cubicBezTo>
                  <a:pt x="913" y="205"/>
                  <a:pt x="709" y="1"/>
                  <a:pt x="45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5114127" y="1482776"/>
            <a:ext cx="154864" cy="155545"/>
          </a:xfrm>
          <a:custGeom>
            <a:avLst/>
            <a:gdLst/>
            <a:ahLst/>
            <a:cxnLst/>
            <a:rect l="l" t="t" r="r" b="b"/>
            <a:pathLst>
              <a:path w="910" h="914" extrusionOk="0">
                <a:moveTo>
                  <a:pt x="455" y="1"/>
                </a:moveTo>
                <a:cubicBezTo>
                  <a:pt x="204" y="1"/>
                  <a:pt x="0" y="205"/>
                  <a:pt x="0" y="455"/>
                </a:cubicBezTo>
                <a:cubicBezTo>
                  <a:pt x="0" y="709"/>
                  <a:pt x="204" y="913"/>
                  <a:pt x="455" y="913"/>
                </a:cubicBezTo>
                <a:cubicBezTo>
                  <a:pt x="705" y="913"/>
                  <a:pt x="909" y="709"/>
                  <a:pt x="909" y="455"/>
                </a:cubicBezTo>
                <a:cubicBezTo>
                  <a:pt x="909" y="205"/>
                  <a:pt x="705" y="1"/>
                  <a:pt x="455"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8635352" y="3194348"/>
            <a:ext cx="211534" cy="211534"/>
          </a:xfrm>
          <a:custGeom>
            <a:avLst/>
            <a:gdLst/>
            <a:ahLst/>
            <a:cxnLst/>
            <a:rect l="l" t="t" r="r" b="b"/>
            <a:pathLst>
              <a:path w="1243" h="1243" extrusionOk="0">
                <a:moveTo>
                  <a:pt x="623" y="1"/>
                </a:moveTo>
                <a:cubicBezTo>
                  <a:pt x="279" y="1"/>
                  <a:pt x="0" y="280"/>
                  <a:pt x="0" y="620"/>
                </a:cubicBezTo>
                <a:cubicBezTo>
                  <a:pt x="0" y="963"/>
                  <a:pt x="279" y="1243"/>
                  <a:pt x="623" y="1243"/>
                </a:cubicBezTo>
                <a:cubicBezTo>
                  <a:pt x="963" y="1243"/>
                  <a:pt x="1242" y="963"/>
                  <a:pt x="1242" y="620"/>
                </a:cubicBezTo>
                <a:cubicBezTo>
                  <a:pt x="1242" y="280"/>
                  <a:pt x="963" y="1"/>
                  <a:pt x="6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663261" y="2465974"/>
            <a:ext cx="211023" cy="211534"/>
          </a:xfrm>
          <a:custGeom>
            <a:avLst/>
            <a:gdLst/>
            <a:ahLst/>
            <a:cxnLst/>
            <a:rect l="l" t="t" r="r" b="b"/>
            <a:pathLst>
              <a:path w="1240" h="1243" extrusionOk="0">
                <a:moveTo>
                  <a:pt x="620" y="0"/>
                </a:moveTo>
                <a:cubicBezTo>
                  <a:pt x="276" y="0"/>
                  <a:pt x="1" y="280"/>
                  <a:pt x="1" y="623"/>
                </a:cubicBezTo>
                <a:cubicBezTo>
                  <a:pt x="1" y="967"/>
                  <a:pt x="276" y="1242"/>
                  <a:pt x="620" y="1242"/>
                </a:cubicBezTo>
                <a:cubicBezTo>
                  <a:pt x="964" y="1242"/>
                  <a:pt x="1239" y="967"/>
                  <a:pt x="1239" y="623"/>
                </a:cubicBezTo>
                <a:cubicBezTo>
                  <a:pt x="1239" y="280"/>
                  <a:pt x="964"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903277" y="1256409"/>
            <a:ext cx="210853" cy="211534"/>
          </a:xfrm>
          <a:custGeom>
            <a:avLst/>
            <a:gdLst/>
            <a:ahLst/>
            <a:cxnLst/>
            <a:rect l="l" t="t" r="r" b="b"/>
            <a:pathLst>
              <a:path w="1239" h="1243" extrusionOk="0">
                <a:moveTo>
                  <a:pt x="620" y="0"/>
                </a:moveTo>
                <a:cubicBezTo>
                  <a:pt x="276" y="0"/>
                  <a:pt x="1" y="276"/>
                  <a:pt x="1" y="620"/>
                </a:cubicBezTo>
                <a:cubicBezTo>
                  <a:pt x="1" y="963"/>
                  <a:pt x="276" y="1242"/>
                  <a:pt x="620" y="1242"/>
                </a:cubicBezTo>
                <a:cubicBezTo>
                  <a:pt x="963" y="1242"/>
                  <a:pt x="1239" y="963"/>
                  <a:pt x="1239" y="620"/>
                </a:cubicBezTo>
                <a:cubicBezTo>
                  <a:pt x="1239" y="276"/>
                  <a:pt x="963" y="0"/>
                  <a:pt x="62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066313" y="3838823"/>
            <a:ext cx="198090" cy="197409"/>
          </a:xfrm>
          <a:custGeom>
            <a:avLst/>
            <a:gdLst/>
            <a:ahLst/>
            <a:cxnLst/>
            <a:rect l="l" t="t" r="r" b="b"/>
            <a:pathLst>
              <a:path w="1164" h="1160" extrusionOk="0">
                <a:moveTo>
                  <a:pt x="584" y="0"/>
                </a:moveTo>
                <a:cubicBezTo>
                  <a:pt x="262" y="0"/>
                  <a:pt x="1" y="258"/>
                  <a:pt x="1" y="580"/>
                </a:cubicBezTo>
                <a:cubicBezTo>
                  <a:pt x="1" y="902"/>
                  <a:pt x="262" y="1160"/>
                  <a:pt x="584" y="1160"/>
                </a:cubicBezTo>
                <a:cubicBezTo>
                  <a:pt x="906" y="1160"/>
                  <a:pt x="1164" y="902"/>
                  <a:pt x="1164" y="580"/>
                </a:cubicBezTo>
                <a:cubicBezTo>
                  <a:pt x="1164" y="258"/>
                  <a:pt x="906" y="0"/>
                  <a:pt x="584"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506717" y="2578070"/>
            <a:ext cx="198090" cy="198090"/>
          </a:xfrm>
          <a:custGeom>
            <a:avLst/>
            <a:gdLst/>
            <a:ahLst/>
            <a:cxnLst/>
            <a:rect l="l" t="t" r="r" b="b"/>
            <a:pathLst>
              <a:path w="1164" h="1164" extrusionOk="0">
                <a:moveTo>
                  <a:pt x="580" y="0"/>
                </a:moveTo>
                <a:cubicBezTo>
                  <a:pt x="258" y="0"/>
                  <a:pt x="1" y="262"/>
                  <a:pt x="1" y="580"/>
                </a:cubicBezTo>
                <a:cubicBezTo>
                  <a:pt x="1" y="902"/>
                  <a:pt x="258" y="1163"/>
                  <a:pt x="580" y="1163"/>
                </a:cubicBezTo>
                <a:cubicBezTo>
                  <a:pt x="903" y="1163"/>
                  <a:pt x="1164" y="902"/>
                  <a:pt x="1164" y="580"/>
                </a:cubicBezTo>
                <a:cubicBezTo>
                  <a:pt x="1164" y="262"/>
                  <a:pt x="903" y="0"/>
                  <a:pt x="580"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5"/>
          <p:cNvGrpSpPr/>
          <p:nvPr/>
        </p:nvGrpSpPr>
        <p:grpSpPr>
          <a:xfrm rot="10800000" flipH="1">
            <a:off x="6457950" y="-38"/>
            <a:ext cx="2686051" cy="1835188"/>
            <a:chOff x="5527403" y="4013725"/>
            <a:chExt cx="971580" cy="677856"/>
          </a:xfrm>
          <a:solidFill>
            <a:srgbClr val="5D2C91"/>
          </a:solidFill>
        </p:grpSpPr>
        <p:sp>
          <p:nvSpPr>
            <p:cNvPr id="94" name="Google Shape;94;p5"/>
            <p:cNvSpPr/>
            <p:nvPr/>
          </p:nvSpPr>
          <p:spPr>
            <a:xfrm>
              <a:off x="5527403" y="4013725"/>
              <a:ext cx="971580" cy="677856"/>
            </a:xfrm>
            <a:custGeom>
              <a:avLst/>
              <a:gdLst/>
              <a:ahLst/>
              <a:cxnLst/>
              <a:rect l="l" t="t" r="r" b="b"/>
              <a:pathLst>
                <a:path w="12133" h="8465" extrusionOk="0">
                  <a:moveTo>
                    <a:pt x="12133" y="1"/>
                  </a:moveTo>
                  <a:cubicBezTo>
                    <a:pt x="11686" y="44"/>
                    <a:pt x="11242" y="105"/>
                    <a:pt x="10798" y="183"/>
                  </a:cubicBezTo>
                  <a:cubicBezTo>
                    <a:pt x="7949" y="699"/>
                    <a:pt x="5211" y="2051"/>
                    <a:pt x="3286" y="4213"/>
                  </a:cubicBezTo>
                  <a:cubicBezTo>
                    <a:pt x="2144" y="5494"/>
                    <a:pt x="1310" y="7026"/>
                    <a:pt x="162" y="8293"/>
                  </a:cubicBezTo>
                  <a:cubicBezTo>
                    <a:pt x="108" y="8350"/>
                    <a:pt x="54" y="8407"/>
                    <a:pt x="1" y="8465"/>
                  </a:cubicBezTo>
                  <a:lnTo>
                    <a:pt x="12133" y="8465"/>
                  </a:lnTo>
                  <a:lnTo>
                    <a:pt x="121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809434" y="4238100"/>
              <a:ext cx="689547" cy="453479"/>
            </a:xfrm>
            <a:custGeom>
              <a:avLst/>
              <a:gdLst/>
              <a:ahLst/>
              <a:cxnLst/>
              <a:rect l="l" t="t" r="r" b="b"/>
              <a:pathLst>
                <a:path w="8611" h="5663" extrusionOk="0">
                  <a:moveTo>
                    <a:pt x="8611" y="1"/>
                  </a:moveTo>
                  <a:cubicBezTo>
                    <a:pt x="5830" y="541"/>
                    <a:pt x="3171" y="1883"/>
                    <a:pt x="1292" y="3995"/>
                  </a:cubicBezTo>
                  <a:cubicBezTo>
                    <a:pt x="823" y="4521"/>
                    <a:pt x="408" y="5086"/>
                    <a:pt x="0" y="5663"/>
                  </a:cubicBezTo>
                  <a:lnTo>
                    <a:pt x="8611" y="5663"/>
                  </a:lnTo>
                  <a:lnTo>
                    <a:pt x="8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7" name="Google Shape;97;p5"/>
          <p:cNvCxnSpPr/>
          <p:nvPr/>
        </p:nvCxnSpPr>
        <p:spPr>
          <a:xfrm>
            <a:off x="6990452" y="1740965"/>
            <a:ext cx="1644900" cy="0"/>
          </a:xfrm>
          <a:prstGeom prst="straightConnector1">
            <a:avLst/>
          </a:prstGeom>
          <a:noFill/>
          <a:ln w="19050" cap="rnd" cmpd="sng">
            <a:solidFill>
              <a:srgbClr val="FBCCE8"/>
            </a:solidFill>
            <a:prstDash val="solid"/>
            <a:round/>
            <a:headEnd type="none" w="med" len="med"/>
            <a:tailEnd type="none" w="med" len="med"/>
          </a:ln>
        </p:spPr>
      </p:cxnSp>
      <p:sp>
        <p:nvSpPr>
          <p:cNvPr id="98" name="Google Shape;98;p5"/>
          <p:cNvSpPr txBox="1">
            <a:spLocks noGrp="1"/>
          </p:cNvSpPr>
          <p:nvPr>
            <p:ph type="subTitle" idx="1"/>
          </p:nvPr>
        </p:nvSpPr>
        <p:spPr>
          <a:xfrm>
            <a:off x="6664355" y="1846339"/>
            <a:ext cx="1994400" cy="578100"/>
          </a:xfrm>
          <a:prstGeom prst="rect">
            <a:avLst/>
          </a:prstGeom>
        </p:spPr>
        <p:txBody>
          <a:bodyPr spcFirstLastPara="1" wrap="square" lIns="91425" tIns="91425" rIns="91425" bIns="91425" anchor="t" anchorCtr="0"/>
          <a:lstStyle>
            <a:lvl1pPr lvl="0" algn="r" rtl="0">
              <a:spcBef>
                <a:spcPts val="0"/>
              </a:spcBef>
              <a:spcAft>
                <a:spcPts val="0"/>
              </a:spcAft>
              <a:buNone/>
              <a:defRPr sz="1400">
                <a:solidFill>
                  <a:srgbClr val="FFFFFF"/>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FFFFF"/>
                </a:solidFill>
              </a:defRPr>
            </a:lvl2pPr>
            <a:lvl3pPr lvl="2" algn="r" rtl="0">
              <a:spcBef>
                <a:spcPts val="0"/>
              </a:spcBef>
              <a:spcAft>
                <a:spcPts val="0"/>
              </a:spcAft>
              <a:buNone/>
              <a:defRPr>
                <a:solidFill>
                  <a:srgbClr val="FFFFFF"/>
                </a:solidFill>
              </a:defRPr>
            </a:lvl3pPr>
            <a:lvl4pPr lvl="3" algn="r" rtl="0">
              <a:spcBef>
                <a:spcPts val="0"/>
              </a:spcBef>
              <a:spcAft>
                <a:spcPts val="0"/>
              </a:spcAft>
              <a:buNone/>
              <a:defRPr>
                <a:solidFill>
                  <a:srgbClr val="FFFFFF"/>
                </a:solidFill>
              </a:defRPr>
            </a:lvl4pPr>
            <a:lvl5pPr lvl="4" algn="r" rtl="0">
              <a:spcBef>
                <a:spcPts val="0"/>
              </a:spcBef>
              <a:spcAft>
                <a:spcPts val="0"/>
              </a:spcAft>
              <a:buNone/>
              <a:defRPr>
                <a:solidFill>
                  <a:srgbClr val="FFFFFF"/>
                </a:solidFill>
              </a:defRPr>
            </a:lvl5pPr>
            <a:lvl6pPr lvl="5" algn="r" rtl="0">
              <a:spcBef>
                <a:spcPts val="0"/>
              </a:spcBef>
              <a:spcAft>
                <a:spcPts val="0"/>
              </a:spcAft>
              <a:buNone/>
              <a:defRPr>
                <a:solidFill>
                  <a:srgbClr val="FFFFFF"/>
                </a:solidFill>
              </a:defRPr>
            </a:lvl6pPr>
            <a:lvl7pPr lvl="6" algn="r" rtl="0">
              <a:spcBef>
                <a:spcPts val="0"/>
              </a:spcBef>
              <a:spcAft>
                <a:spcPts val="0"/>
              </a:spcAft>
              <a:buNone/>
              <a:defRPr>
                <a:solidFill>
                  <a:srgbClr val="FFFFFF"/>
                </a:solidFill>
              </a:defRPr>
            </a:lvl7pPr>
            <a:lvl8pPr lvl="7" algn="r" rtl="0">
              <a:spcBef>
                <a:spcPts val="0"/>
              </a:spcBef>
              <a:spcAft>
                <a:spcPts val="0"/>
              </a:spcAft>
              <a:buNone/>
              <a:defRPr>
                <a:solidFill>
                  <a:srgbClr val="FFFFFF"/>
                </a:solidFill>
              </a:defRPr>
            </a:lvl8pPr>
            <a:lvl9pPr lvl="8" algn="r" rtl="0">
              <a:spcBef>
                <a:spcPts val="0"/>
              </a:spcBef>
              <a:spcAft>
                <a:spcPts val="0"/>
              </a:spcAft>
              <a:buNone/>
              <a:defRPr>
                <a:solidFill>
                  <a:srgbClr val="FFFFFF"/>
                </a:solidFill>
              </a:defRPr>
            </a:lvl9pPr>
          </a:lstStyle>
          <a:p>
            <a:endParaRPr/>
          </a:p>
        </p:txBody>
      </p:sp>
      <p:sp>
        <p:nvSpPr>
          <p:cNvPr id="23" name="Google Shape;96;p5">
            <a:extLst>
              <a:ext uri="{FF2B5EF4-FFF2-40B4-BE49-F238E27FC236}">
                <a16:creationId xmlns:a16="http://schemas.microsoft.com/office/drawing/2014/main" id="{230EB7C9-B3C0-4C45-90FC-6A17372A3B74}"/>
              </a:ext>
            </a:extLst>
          </p:cNvPr>
          <p:cNvSpPr txBox="1">
            <a:spLocks noGrp="1"/>
          </p:cNvSpPr>
          <p:nvPr>
            <p:ph type="ctrTitle"/>
          </p:nvPr>
        </p:nvSpPr>
        <p:spPr>
          <a:xfrm>
            <a:off x="5503416" y="646024"/>
            <a:ext cx="3131936" cy="985309"/>
          </a:xfrm>
          <a:prstGeom prst="rect">
            <a:avLst/>
          </a:prstGeom>
        </p:spPr>
        <p:txBody>
          <a:bodyPr spcFirstLastPara="1" wrap="square" lIns="91425" tIns="91425" rIns="91425" bIns="91425" anchor="b" anchorCtr="0"/>
          <a:lstStyle>
            <a:lvl1pPr lvl="0" algn="r" rtl="0">
              <a:spcBef>
                <a:spcPts val="0"/>
              </a:spcBef>
              <a:spcAft>
                <a:spcPts val="0"/>
              </a:spcAft>
              <a:buClr>
                <a:srgbClr val="FFFFFF"/>
              </a:buClr>
              <a:buSzPts val="3600"/>
              <a:buNone/>
              <a:defRPr sz="2400">
                <a:solidFill>
                  <a:srgbClr val="FFFFFF"/>
                </a:solidFill>
                <a:latin typeface="Segoe UI Semibold" panose="020B0702040204020203" pitchFamily="34" charset="0"/>
                <a:cs typeface="Segoe UI Semibold" panose="020B0702040204020203" pitchFamily="34" charset="0"/>
              </a:defRPr>
            </a:lvl1pPr>
            <a:lvl2pPr lvl="1" algn="ctr" rtl="0">
              <a:spcBef>
                <a:spcPts val="0"/>
              </a:spcBef>
              <a:spcAft>
                <a:spcPts val="0"/>
              </a:spcAft>
              <a:buClr>
                <a:srgbClr val="423A9C"/>
              </a:buClr>
              <a:buSzPts val="3600"/>
              <a:buNone/>
              <a:defRPr sz="3600">
                <a:solidFill>
                  <a:srgbClr val="423A9C"/>
                </a:solidFill>
              </a:defRPr>
            </a:lvl2pPr>
            <a:lvl3pPr lvl="2" algn="ctr" rtl="0">
              <a:spcBef>
                <a:spcPts val="0"/>
              </a:spcBef>
              <a:spcAft>
                <a:spcPts val="0"/>
              </a:spcAft>
              <a:buClr>
                <a:srgbClr val="423A9C"/>
              </a:buClr>
              <a:buSzPts val="3600"/>
              <a:buNone/>
              <a:defRPr sz="3600">
                <a:solidFill>
                  <a:srgbClr val="423A9C"/>
                </a:solidFill>
              </a:defRPr>
            </a:lvl3pPr>
            <a:lvl4pPr lvl="3" algn="ctr" rtl="0">
              <a:spcBef>
                <a:spcPts val="0"/>
              </a:spcBef>
              <a:spcAft>
                <a:spcPts val="0"/>
              </a:spcAft>
              <a:buClr>
                <a:srgbClr val="423A9C"/>
              </a:buClr>
              <a:buSzPts val="3600"/>
              <a:buNone/>
              <a:defRPr sz="3600">
                <a:solidFill>
                  <a:srgbClr val="423A9C"/>
                </a:solidFill>
              </a:defRPr>
            </a:lvl4pPr>
            <a:lvl5pPr lvl="4" algn="ctr" rtl="0">
              <a:spcBef>
                <a:spcPts val="0"/>
              </a:spcBef>
              <a:spcAft>
                <a:spcPts val="0"/>
              </a:spcAft>
              <a:buClr>
                <a:srgbClr val="423A9C"/>
              </a:buClr>
              <a:buSzPts val="3600"/>
              <a:buNone/>
              <a:defRPr sz="3600">
                <a:solidFill>
                  <a:srgbClr val="423A9C"/>
                </a:solidFill>
              </a:defRPr>
            </a:lvl5pPr>
            <a:lvl6pPr lvl="5" algn="ctr" rtl="0">
              <a:spcBef>
                <a:spcPts val="0"/>
              </a:spcBef>
              <a:spcAft>
                <a:spcPts val="0"/>
              </a:spcAft>
              <a:buClr>
                <a:srgbClr val="423A9C"/>
              </a:buClr>
              <a:buSzPts val="3600"/>
              <a:buNone/>
              <a:defRPr sz="3600">
                <a:solidFill>
                  <a:srgbClr val="423A9C"/>
                </a:solidFill>
              </a:defRPr>
            </a:lvl6pPr>
            <a:lvl7pPr lvl="6" algn="ctr" rtl="0">
              <a:spcBef>
                <a:spcPts val="0"/>
              </a:spcBef>
              <a:spcAft>
                <a:spcPts val="0"/>
              </a:spcAft>
              <a:buClr>
                <a:srgbClr val="423A9C"/>
              </a:buClr>
              <a:buSzPts val="3600"/>
              <a:buNone/>
              <a:defRPr sz="3600">
                <a:solidFill>
                  <a:srgbClr val="423A9C"/>
                </a:solidFill>
              </a:defRPr>
            </a:lvl7pPr>
            <a:lvl8pPr lvl="7" algn="ctr" rtl="0">
              <a:spcBef>
                <a:spcPts val="0"/>
              </a:spcBef>
              <a:spcAft>
                <a:spcPts val="0"/>
              </a:spcAft>
              <a:buClr>
                <a:srgbClr val="423A9C"/>
              </a:buClr>
              <a:buSzPts val="3600"/>
              <a:buNone/>
              <a:defRPr sz="3600">
                <a:solidFill>
                  <a:srgbClr val="423A9C"/>
                </a:solidFill>
              </a:defRPr>
            </a:lvl8pPr>
            <a:lvl9pPr lvl="8" algn="ctr" rtl="0">
              <a:spcBef>
                <a:spcPts val="0"/>
              </a:spcBef>
              <a:spcAft>
                <a:spcPts val="0"/>
              </a:spcAft>
              <a:buClr>
                <a:srgbClr val="423A9C"/>
              </a:buClr>
              <a:buSzPts val="3600"/>
              <a:buNone/>
              <a:defRPr sz="3600">
                <a:solidFill>
                  <a:srgbClr val="423A9C"/>
                </a:solidFill>
              </a:defRPr>
            </a:lvl9pPr>
          </a:lstStyle>
          <a:p>
            <a:endParaRPr/>
          </a:p>
        </p:txBody>
      </p:sp>
      <p:cxnSp>
        <p:nvCxnSpPr>
          <p:cNvPr id="29" name="Google Shape;97;p5">
            <a:extLst>
              <a:ext uri="{FF2B5EF4-FFF2-40B4-BE49-F238E27FC236}">
                <a16:creationId xmlns:a16="http://schemas.microsoft.com/office/drawing/2014/main" id="{6CD03A6C-04AA-461E-829C-DA336C72BAEC}"/>
              </a:ext>
            </a:extLst>
          </p:cNvPr>
          <p:cNvCxnSpPr>
            <a:cxnSpLocks/>
          </p:cNvCxnSpPr>
          <p:nvPr userDrawn="1"/>
        </p:nvCxnSpPr>
        <p:spPr>
          <a:xfrm>
            <a:off x="467699" y="3289192"/>
            <a:ext cx="1644900" cy="0"/>
          </a:xfrm>
          <a:prstGeom prst="straightConnector1">
            <a:avLst/>
          </a:prstGeom>
          <a:noFill/>
          <a:ln w="19050" cap="rnd" cmpd="sng">
            <a:solidFill>
              <a:srgbClr val="5D2C91"/>
            </a:solidFill>
            <a:prstDash val="solid"/>
            <a:round/>
            <a:headEnd type="none" w="med" len="med"/>
            <a:tailEnd type="none" w="med" len="med"/>
          </a:ln>
        </p:spPr>
      </p:cxnSp>
      <p:sp>
        <p:nvSpPr>
          <p:cNvPr id="3" name="Marcador de texto 2">
            <a:extLst>
              <a:ext uri="{FF2B5EF4-FFF2-40B4-BE49-F238E27FC236}">
                <a16:creationId xmlns:a16="http://schemas.microsoft.com/office/drawing/2014/main" id="{D2989CFE-1C5A-4AD2-A00F-20F272FAE26D}"/>
              </a:ext>
            </a:extLst>
          </p:cNvPr>
          <p:cNvSpPr>
            <a:spLocks noGrp="1"/>
          </p:cNvSpPr>
          <p:nvPr>
            <p:ph type="body" sz="quarter" idx="10"/>
          </p:nvPr>
        </p:nvSpPr>
        <p:spPr>
          <a:xfrm>
            <a:off x="453521" y="2121280"/>
            <a:ext cx="2378075" cy="1061399"/>
          </a:xfrm>
        </p:spPr>
        <p:txBody>
          <a:bodyPr/>
          <a:lstStyle>
            <a:lvl1pPr marL="0" indent="0">
              <a:buNone/>
              <a:defRPr sz="2400" b="1">
                <a:solidFill>
                  <a:srgbClr val="5D2C91"/>
                </a:solidFill>
                <a:latin typeface="Segoe UI Semibold" panose="020B0702040204020203" pitchFamily="34" charset="0"/>
                <a:cs typeface="Segoe UI Semibold" panose="020B0702040204020203" pitchFamily="34" charset="0"/>
              </a:defRPr>
            </a:lvl1pPr>
          </a:lstStyle>
          <a:p>
            <a:pPr lvl="0"/>
            <a:endParaRPr lang="es-ES"/>
          </a:p>
        </p:txBody>
      </p:sp>
      <p:sp>
        <p:nvSpPr>
          <p:cNvPr id="7" name="Marcador de texto 6">
            <a:extLst>
              <a:ext uri="{FF2B5EF4-FFF2-40B4-BE49-F238E27FC236}">
                <a16:creationId xmlns:a16="http://schemas.microsoft.com/office/drawing/2014/main" id="{583665A2-4781-4509-B70A-DB603103A895}"/>
              </a:ext>
            </a:extLst>
          </p:cNvPr>
          <p:cNvSpPr>
            <a:spLocks noGrp="1"/>
          </p:cNvSpPr>
          <p:nvPr>
            <p:ph type="body" sz="quarter" idx="11"/>
          </p:nvPr>
        </p:nvSpPr>
        <p:spPr>
          <a:xfrm>
            <a:off x="454136" y="3412275"/>
            <a:ext cx="2378075" cy="684804"/>
          </a:xfrm>
        </p:spPr>
        <p:txBody>
          <a:bodyPr/>
          <a:lstStyle>
            <a:lvl1pPr marL="139700" indent="0">
              <a:buNone/>
              <a:defRPr/>
            </a:lvl1pPr>
            <a:lvl5pPr marL="0" indent="0">
              <a:buNone/>
              <a:defRPr>
                <a:latin typeface="Segoe UI Light" panose="020B0502040204020203" pitchFamily="34" charset="0"/>
                <a:cs typeface="Segoe UI Light" panose="020B0502040204020203" pitchFamily="34" charset="0"/>
              </a:defRPr>
            </a:lvl5pPr>
          </a:lstStyle>
          <a:p>
            <a:pPr lvl="4"/>
            <a:endParaRPr lang="es-ES"/>
          </a:p>
        </p:txBody>
      </p:sp>
      <p:pic>
        <p:nvPicPr>
          <p:cNvPr id="24" name="Gráfico 23">
            <a:extLst>
              <a:ext uri="{FF2B5EF4-FFF2-40B4-BE49-F238E27FC236}">
                <a16:creationId xmlns:a16="http://schemas.microsoft.com/office/drawing/2014/main" id="{7D1BA1BF-9BA4-4BEB-8022-459FBB2A772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1878028274"/>
      </p:ext>
    </p:extLst>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slide" preserve="1">
  <p:cSld name="1_Quote slide">
    <p:spTree>
      <p:nvGrpSpPr>
        <p:cNvPr id="1" name="Shape 120"/>
        <p:cNvGrpSpPr/>
        <p:nvPr/>
      </p:nvGrpSpPr>
      <p:grpSpPr>
        <a:xfrm>
          <a:off x="0" y="0"/>
          <a:ext cx="0" cy="0"/>
          <a:chOff x="0" y="0"/>
          <a:chExt cx="0" cy="0"/>
        </a:xfrm>
      </p:grpSpPr>
      <p:sp>
        <p:nvSpPr>
          <p:cNvPr id="121" name="Google Shape;121;p7"/>
          <p:cNvSpPr/>
          <p:nvPr/>
        </p:nvSpPr>
        <p:spPr>
          <a:xfrm>
            <a:off x="-2" y="0"/>
            <a:ext cx="9144057" cy="5181678"/>
          </a:xfrm>
          <a:custGeom>
            <a:avLst/>
            <a:gdLst/>
            <a:ahLst/>
            <a:cxnLst/>
            <a:rect l="l" t="t" r="r" b="b"/>
            <a:pathLst>
              <a:path w="53336" h="30224" extrusionOk="0">
                <a:moveTo>
                  <a:pt x="0" y="0"/>
                </a:moveTo>
                <a:lnTo>
                  <a:pt x="0" y="30224"/>
                </a:lnTo>
                <a:lnTo>
                  <a:pt x="53336" y="30224"/>
                </a:lnTo>
                <a:lnTo>
                  <a:pt x="53336"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4193087" y="0"/>
            <a:ext cx="4950917" cy="5181678"/>
          </a:xfrm>
          <a:custGeom>
            <a:avLst/>
            <a:gdLst/>
            <a:ahLst/>
            <a:cxnLst/>
            <a:rect l="l" t="t" r="r" b="b"/>
            <a:pathLst>
              <a:path w="28878" h="30224" extrusionOk="0">
                <a:moveTo>
                  <a:pt x="13399" y="0"/>
                </a:moveTo>
                <a:cubicBezTo>
                  <a:pt x="13478" y="83"/>
                  <a:pt x="13553" y="169"/>
                  <a:pt x="13628" y="254"/>
                </a:cubicBezTo>
                <a:cubicBezTo>
                  <a:pt x="15078" y="1929"/>
                  <a:pt x="15854" y="4105"/>
                  <a:pt x="16166" y="6299"/>
                </a:cubicBezTo>
                <a:cubicBezTo>
                  <a:pt x="16570" y="9159"/>
                  <a:pt x="16194" y="12193"/>
                  <a:pt x="14713" y="14674"/>
                </a:cubicBezTo>
                <a:cubicBezTo>
                  <a:pt x="13056" y="17454"/>
                  <a:pt x="10218" y="19280"/>
                  <a:pt x="7526" y="21080"/>
                </a:cubicBezTo>
                <a:cubicBezTo>
                  <a:pt x="4835" y="22876"/>
                  <a:pt x="2076" y="24891"/>
                  <a:pt x="730" y="27837"/>
                </a:cubicBezTo>
                <a:cubicBezTo>
                  <a:pt x="383" y="28599"/>
                  <a:pt x="143" y="29401"/>
                  <a:pt x="0" y="30224"/>
                </a:cubicBezTo>
                <a:lnTo>
                  <a:pt x="28878" y="30224"/>
                </a:lnTo>
                <a:lnTo>
                  <a:pt x="28878"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6529477" y="3963031"/>
            <a:ext cx="2614498" cy="1218613"/>
          </a:xfrm>
          <a:custGeom>
            <a:avLst/>
            <a:gdLst/>
            <a:ahLst/>
            <a:cxnLst/>
            <a:rect l="l" t="t" r="r" b="b"/>
            <a:pathLst>
              <a:path w="15250" h="7108" extrusionOk="0">
                <a:moveTo>
                  <a:pt x="15250" y="0"/>
                </a:moveTo>
                <a:cubicBezTo>
                  <a:pt x="15107" y="0"/>
                  <a:pt x="14964" y="0"/>
                  <a:pt x="14820" y="4"/>
                </a:cubicBezTo>
                <a:cubicBezTo>
                  <a:pt x="11582" y="61"/>
                  <a:pt x="8285" y="555"/>
                  <a:pt x="5394" y="2019"/>
                </a:cubicBezTo>
                <a:cubicBezTo>
                  <a:pt x="3153" y="3146"/>
                  <a:pt x="1174" y="4917"/>
                  <a:pt x="0" y="7108"/>
                </a:cubicBezTo>
                <a:lnTo>
                  <a:pt x="15250" y="7108"/>
                </a:lnTo>
                <a:lnTo>
                  <a:pt x="15250" y="0"/>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7673156" y="352140"/>
            <a:ext cx="1181925" cy="1181925"/>
          </a:xfrm>
          <a:custGeom>
            <a:avLst/>
            <a:gdLst/>
            <a:ahLst/>
            <a:cxnLst/>
            <a:rect l="l" t="t" r="r" b="b"/>
            <a:pathLst>
              <a:path w="6894" h="6894" extrusionOk="0">
                <a:moveTo>
                  <a:pt x="3447" y="1"/>
                </a:moveTo>
                <a:cubicBezTo>
                  <a:pt x="1543" y="1"/>
                  <a:pt x="0" y="1543"/>
                  <a:pt x="0" y="3447"/>
                </a:cubicBezTo>
                <a:cubicBezTo>
                  <a:pt x="0" y="5351"/>
                  <a:pt x="1543" y="6893"/>
                  <a:pt x="3447" y="6893"/>
                </a:cubicBezTo>
                <a:cubicBezTo>
                  <a:pt x="5351" y="6893"/>
                  <a:pt x="6893" y="5351"/>
                  <a:pt x="6893" y="3447"/>
                </a:cubicBezTo>
                <a:cubicBezTo>
                  <a:pt x="6893" y="1543"/>
                  <a:pt x="5351" y="1"/>
                  <a:pt x="3447"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txBox="1">
            <a:spLocks noGrp="1"/>
          </p:cNvSpPr>
          <p:nvPr>
            <p:ph type="subTitle" idx="1"/>
          </p:nvPr>
        </p:nvSpPr>
        <p:spPr>
          <a:xfrm>
            <a:off x="1293750" y="1598275"/>
            <a:ext cx="6490500" cy="2100900"/>
          </a:xfrm>
          <a:prstGeom prst="rect">
            <a:avLst/>
          </a:prstGeom>
        </p:spPr>
        <p:txBody>
          <a:bodyPr spcFirstLastPara="1" wrap="square" lIns="91425" tIns="91425" rIns="91425" bIns="91425" anchor="t" anchorCtr="0"/>
          <a:lstStyle>
            <a:lvl1pPr lvl="0" algn="ctr">
              <a:spcBef>
                <a:spcPts val="0"/>
              </a:spcBef>
              <a:spcAft>
                <a:spcPts val="0"/>
              </a:spcAft>
              <a:buNone/>
              <a:defRPr sz="3600">
                <a:solidFill>
                  <a:srgbClr val="FFFFFF"/>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a:spcBef>
                <a:spcPts val="0"/>
              </a:spcBef>
              <a:spcAft>
                <a:spcPts val="0"/>
              </a:spcAft>
              <a:buNone/>
              <a:defRPr sz="3600">
                <a:solidFill>
                  <a:srgbClr val="FFFFFF"/>
                </a:solidFill>
                <a:latin typeface="Open Sans Light"/>
                <a:ea typeface="Open Sans Light"/>
                <a:cs typeface="Open Sans Light"/>
                <a:sym typeface="Open Sans Light"/>
              </a:defRPr>
            </a:lvl2pPr>
            <a:lvl3pPr lvl="2" algn="ctr">
              <a:spcBef>
                <a:spcPts val="0"/>
              </a:spcBef>
              <a:spcAft>
                <a:spcPts val="0"/>
              </a:spcAft>
              <a:buNone/>
              <a:defRPr sz="3600">
                <a:solidFill>
                  <a:srgbClr val="FFFFFF"/>
                </a:solidFill>
                <a:latin typeface="Open Sans Light"/>
                <a:ea typeface="Open Sans Light"/>
                <a:cs typeface="Open Sans Light"/>
                <a:sym typeface="Open Sans Light"/>
              </a:defRPr>
            </a:lvl3pPr>
            <a:lvl4pPr lvl="3" algn="ctr">
              <a:spcBef>
                <a:spcPts val="0"/>
              </a:spcBef>
              <a:spcAft>
                <a:spcPts val="0"/>
              </a:spcAft>
              <a:buNone/>
              <a:defRPr sz="3600">
                <a:solidFill>
                  <a:srgbClr val="FFFFFF"/>
                </a:solidFill>
                <a:latin typeface="Open Sans Light"/>
                <a:ea typeface="Open Sans Light"/>
                <a:cs typeface="Open Sans Light"/>
                <a:sym typeface="Open Sans Light"/>
              </a:defRPr>
            </a:lvl4pPr>
            <a:lvl5pPr lvl="4" algn="ctr">
              <a:spcBef>
                <a:spcPts val="0"/>
              </a:spcBef>
              <a:spcAft>
                <a:spcPts val="0"/>
              </a:spcAft>
              <a:buNone/>
              <a:defRPr sz="3600">
                <a:solidFill>
                  <a:srgbClr val="FFFFFF"/>
                </a:solidFill>
                <a:latin typeface="Open Sans Light"/>
                <a:ea typeface="Open Sans Light"/>
                <a:cs typeface="Open Sans Light"/>
                <a:sym typeface="Open Sans Light"/>
              </a:defRPr>
            </a:lvl5pPr>
            <a:lvl6pPr lvl="5" algn="ctr">
              <a:spcBef>
                <a:spcPts val="0"/>
              </a:spcBef>
              <a:spcAft>
                <a:spcPts val="0"/>
              </a:spcAft>
              <a:buNone/>
              <a:defRPr sz="3600">
                <a:solidFill>
                  <a:srgbClr val="FFFFFF"/>
                </a:solidFill>
                <a:latin typeface="Open Sans Light"/>
                <a:ea typeface="Open Sans Light"/>
                <a:cs typeface="Open Sans Light"/>
                <a:sym typeface="Open Sans Light"/>
              </a:defRPr>
            </a:lvl6pPr>
            <a:lvl7pPr lvl="6" algn="ctr">
              <a:spcBef>
                <a:spcPts val="0"/>
              </a:spcBef>
              <a:spcAft>
                <a:spcPts val="0"/>
              </a:spcAft>
              <a:buNone/>
              <a:defRPr sz="3600">
                <a:solidFill>
                  <a:srgbClr val="FFFFFF"/>
                </a:solidFill>
                <a:latin typeface="Open Sans Light"/>
                <a:ea typeface="Open Sans Light"/>
                <a:cs typeface="Open Sans Light"/>
                <a:sym typeface="Open Sans Light"/>
              </a:defRPr>
            </a:lvl7pPr>
            <a:lvl8pPr lvl="7" algn="ctr">
              <a:spcBef>
                <a:spcPts val="0"/>
              </a:spcBef>
              <a:spcAft>
                <a:spcPts val="0"/>
              </a:spcAft>
              <a:buNone/>
              <a:defRPr sz="3600">
                <a:solidFill>
                  <a:srgbClr val="FFFFFF"/>
                </a:solidFill>
                <a:latin typeface="Open Sans Light"/>
                <a:ea typeface="Open Sans Light"/>
                <a:cs typeface="Open Sans Light"/>
                <a:sym typeface="Open Sans Light"/>
              </a:defRPr>
            </a:lvl8pPr>
            <a:lvl9pPr lvl="8" algn="ctr">
              <a:spcBef>
                <a:spcPts val="0"/>
              </a:spcBef>
              <a:spcAft>
                <a:spcPts val="0"/>
              </a:spcAft>
              <a:buNone/>
              <a:defRPr sz="3600">
                <a:solidFill>
                  <a:srgbClr val="FFFFFF"/>
                </a:solidFill>
                <a:latin typeface="Open Sans Light"/>
                <a:ea typeface="Open Sans Light"/>
                <a:cs typeface="Open Sans Light"/>
                <a:sym typeface="Open Sans Light"/>
              </a:defRPr>
            </a:lvl9pPr>
          </a:lstStyle>
          <a:p>
            <a:endParaRPr/>
          </a:p>
        </p:txBody>
      </p:sp>
      <p:sp>
        <p:nvSpPr>
          <p:cNvPr id="126" name="Google Shape;126;p7"/>
          <p:cNvSpPr txBox="1">
            <a:spLocks noGrp="1"/>
          </p:cNvSpPr>
          <p:nvPr>
            <p:ph type="subTitle" idx="2"/>
          </p:nvPr>
        </p:nvSpPr>
        <p:spPr>
          <a:xfrm>
            <a:off x="2835349" y="3710668"/>
            <a:ext cx="3585414" cy="478559"/>
          </a:xfrm>
          <a:prstGeom prst="rect">
            <a:avLst/>
          </a:prstGeom>
        </p:spPr>
        <p:txBody>
          <a:bodyPr spcFirstLastPara="1" wrap="square" lIns="91425" tIns="91425" rIns="91425" bIns="91425" anchor="t" anchorCtr="0"/>
          <a:lstStyle>
            <a:lvl1pPr lvl="0" algn="ctr" rtl="0">
              <a:spcBef>
                <a:spcPts val="0"/>
              </a:spcBef>
              <a:spcAft>
                <a:spcPts val="0"/>
              </a:spcAft>
              <a:buNone/>
              <a:defRPr sz="1400">
                <a:solidFill>
                  <a:srgbClr val="FBCCE8"/>
                </a:solidFill>
                <a:latin typeface="Segoe UI Light" panose="020B0502040204020203" pitchFamily="34" charset="0"/>
                <a:cs typeface="Segoe UI Light" panose="020B0502040204020203" pitchFamily="34" charset="0"/>
              </a:defRPr>
            </a:lvl1pPr>
            <a:lvl2pPr lvl="1" algn="r" rtl="0">
              <a:spcBef>
                <a:spcPts val="0"/>
              </a:spcBef>
              <a:spcAft>
                <a:spcPts val="0"/>
              </a:spcAft>
              <a:buNone/>
              <a:defRPr>
                <a:solidFill>
                  <a:srgbClr val="FBCCE8"/>
                </a:solidFill>
              </a:defRPr>
            </a:lvl2pPr>
            <a:lvl3pPr lvl="2" algn="r" rtl="0">
              <a:spcBef>
                <a:spcPts val="0"/>
              </a:spcBef>
              <a:spcAft>
                <a:spcPts val="0"/>
              </a:spcAft>
              <a:buNone/>
              <a:defRPr>
                <a:solidFill>
                  <a:srgbClr val="FBCCE8"/>
                </a:solidFill>
              </a:defRPr>
            </a:lvl3pPr>
            <a:lvl4pPr lvl="3" algn="r" rtl="0">
              <a:spcBef>
                <a:spcPts val="0"/>
              </a:spcBef>
              <a:spcAft>
                <a:spcPts val="0"/>
              </a:spcAft>
              <a:buNone/>
              <a:defRPr>
                <a:solidFill>
                  <a:srgbClr val="FBCCE8"/>
                </a:solidFill>
              </a:defRPr>
            </a:lvl4pPr>
            <a:lvl5pPr lvl="4" algn="r" rtl="0">
              <a:spcBef>
                <a:spcPts val="0"/>
              </a:spcBef>
              <a:spcAft>
                <a:spcPts val="0"/>
              </a:spcAft>
              <a:buNone/>
              <a:defRPr>
                <a:solidFill>
                  <a:srgbClr val="FBCCE8"/>
                </a:solidFill>
              </a:defRPr>
            </a:lvl5pPr>
            <a:lvl6pPr lvl="5" algn="r" rtl="0">
              <a:spcBef>
                <a:spcPts val="0"/>
              </a:spcBef>
              <a:spcAft>
                <a:spcPts val="0"/>
              </a:spcAft>
              <a:buNone/>
              <a:defRPr>
                <a:solidFill>
                  <a:srgbClr val="FBCCE8"/>
                </a:solidFill>
              </a:defRPr>
            </a:lvl6pPr>
            <a:lvl7pPr lvl="6" algn="r" rtl="0">
              <a:spcBef>
                <a:spcPts val="0"/>
              </a:spcBef>
              <a:spcAft>
                <a:spcPts val="0"/>
              </a:spcAft>
              <a:buNone/>
              <a:defRPr>
                <a:solidFill>
                  <a:srgbClr val="FBCCE8"/>
                </a:solidFill>
              </a:defRPr>
            </a:lvl7pPr>
            <a:lvl8pPr lvl="7" algn="r" rtl="0">
              <a:spcBef>
                <a:spcPts val="0"/>
              </a:spcBef>
              <a:spcAft>
                <a:spcPts val="0"/>
              </a:spcAft>
              <a:buNone/>
              <a:defRPr>
                <a:solidFill>
                  <a:srgbClr val="FBCCE8"/>
                </a:solidFill>
              </a:defRPr>
            </a:lvl8pPr>
            <a:lvl9pPr lvl="8" algn="r" rtl="0">
              <a:spcBef>
                <a:spcPts val="0"/>
              </a:spcBef>
              <a:spcAft>
                <a:spcPts val="0"/>
              </a:spcAft>
              <a:buNone/>
              <a:defRPr>
                <a:solidFill>
                  <a:srgbClr val="FBCCE8"/>
                </a:solidFill>
              </a:defRPr>
            </a:lvl9pPr>
          </a:lstStyle>
          <a:p>
            <a:endParaRPr/>
          </a:p>
        </p:txBody>
      </p:sp>
      <p:pic>
        <p:nvPicPr>
          <p:cNvPr id="8" name="Gráfico 7">
            <a:extLst>
              <a:ext uri="{FF2B5EF4-FFF2-40B4-BE49-F238E27FC236}">
                <a16:creationId xmlns:a16="http://schemas.microsoft.com/office/drawing/2014/main" id="{5EB40B8E-3135-472A-AB8C-BF67368B14E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749739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Title &amp; Summary" preserve="1" userDrawn="1">
  <p:cSld name="1_Content Title &amp; Summary">
    <p:spTree>
      <p:nvGrpSpPr>
        <p:cNvPr id="1" name="Shape 127"/>
        <p:cNvGrpSpPr/>
        <p:nvPr/>
      </p:nvGrpSpPr>
      <p:grpSpPr>
        <a:xfrm>
          <a:off x="0" y="0"/>
          <a:ext cx="0" cy="0"/>
          <a:chOff x="0" y="0"/>
          <a:chExt cx="0" cy="0"/>
        </a:xfrm>
      </p:grpSpPr>
      <p:sp>
        <p:nvSpPr>
          <p:cNvPr id="128" name="Google Shape;128;p8"/>
          <p:cNvSpPr/>
          <p:nvPr/>
        </p:nvSpPr>
        <p:spPr>
          <a:xfrm>
            <a:off x="-1" y="-25"/>
            <a:ext cx="3374065" cy="5143533"/>
          </a:xfrm>
          <a:custGeom>
            <a:avLst/>
            <a:gdLst/>
            <a:ahLst/>
            <a:cxnLst/>
            <a:rect l="l" t="t" r="r" b="b"/>
            <a:pathLst>
              <a:path w="29007" h="30361" extrusionOk="0">
                <a:moveTo>
                  <a:pt x="0" y="1"/>
                </a:moveTo>
                <a:lnTo>
                  <a:pt x="0" y="30360"/>
                </a:lnTo>
                <a:lnTo>
                  <a:pt x="15547" y="30360"/>
                </a:lnTo>
                <a:cubicBezTo>
                  <a:pt x="15471" y="30274"/>
                  <a:pt x="15393" y="30192"/>
                  <a:pt x="15318" y="30106"/>
                </a:cubicBezTo>
                <a:cubicBezTo>
                  <a:pt x="13861" y="28420"/>
                  <a:pt x="13081" y="26234"/>
                  <a:pt x="12769" y="24029"/>
                </a:cubicBezTo>
                <a:cubicBezTo>
                  <a:pt x="12365" y="21159"/>
                  <a:pt x="12744" y="18110"/>
                  <a:pt x="14230" y="15619"/>
                </a:cubicBezTo>
                <a:cubicBezTo>
                  <a:pt x="15897" y="12827"/>
                  <a:pt x="18746" y="10995"/>
                  <a:pt x="21448" y="9184"/>
                </a:cubicBezTo>
                <a:cubicBezTo>
                  <a:pt x="24154" y="7377"/>
                  <a:pt x="26924" y="5355"/>
                  <a:pt x="28273" y="2399"/>
                </a:cubicBezTo>
                <a:cubicBezTo>
                  <a:pt x="28624" y="1629"/>
                  <a:pt x="28864" y="824"/>
                  <a:pt x="2900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userDrawn="1"/>
        </p:nvSpPr>
        <p:spPr>
          <a:xfrm>
            <a:off x="0" y="-25"/>
            <a:ext cx="2895600" cy="2059462"/>
          </a:xfrm>
          <a:custGeom>
            <a:avLst/>
            <a:gdLst/>
            <a:ahLst/>
            <a:cxnLst/>
            <a:rect l="l" t="t" r="r" b="b"/>
            <a:pathLst>
              <a:path w="15322" h="7141" extrusionOk="0">
                <a:moveTo>
                  <a:pt x="0" y="1"/>
                </a:moveTo>
                <a:lnTo>
                  <a:pt x="0" y="7141"/>
                </a:lnTo>
                <a:cubicBezTo>
                  <a:pt x="143" y="7141"/>
                  <a:pt x="290" y="7137"/>
                  <a:pt x="433" y="7133"/>
                </a:cubicBezTo>
                <a:cubicBezTo>
                  <a:pt x="3686" y="7076"/>
                  <a:pt x="6997" y="6579"/>
                  <a:pt x="9903" y="5111"/>
                </a:cubicBezTo>
                <a:cubicBezTo>
                  <a:pt x="12150" y="3977"/>
                  <a:pt x="14140" y="2202"/>
                  <a:pt x="15321"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egoe UI Semibold" panose="020B0702040204020203" pitchFamily="34" charset="0"/>
              <a:cs typeface="Segoe UI Semibold" panose="020B0702040204020203" pitchFamily="34" charset="0"/>
            </a:endParaRPr>
          </a:p>
        </p:txBody>
      </p:sp>
      <p:sp>
        <p:nvSpPr>
          <p:cNvPr id="130" name="Google Shape;130;p8"/>
          <p:cNvSpPr/>
          <p:nvPr/>
        </p:nvSpPr>
        <p:spPr>
          <a:xfrm>
            <a:off x="287322" y="3620297"/>
            <a:ext cx="1173351" cy="1173351"/>
          </a:xfrm>
          <a:custGeom>
            <a:avLst/>
            <a:gdLst/>
            <a:ahLst/>
            <a:cxnLst/>
            <a:rect l="l" t="t" r="r" b="b"/>
            <a:pathLst>
              <a:path w="6926" h="6926" extrusionOk="0">
                <a:moveTo>
                  <a:pt x="3461" y="0"/>
                </a:moveTo>
                <a:cubicBezTo>
                  <a:pt x="1550" y="0"/>
                  <a:pt x="0" y="1550"/>
                  <a:pt x="0" y="3461"/>
                </a:cubicBezTo>
                <a:cubicBezTo>
                  <a:pt x="0" y="5375"/>
                  <a:pt x="1550" y="6925"/>
                  <a:pt x="3461" y="6925"/>
                </a:cubicBezTo>
                <a:cubicBezTo>
                  <a:pt x="5372" y="6925"/>
                  <a:pt x="6926" y="5375"/>
                  <a:pt x="6926" y="3461"/>
                </a:cubicBezTo>
                <a:cubicBezTo>
                  <a:pt x="6926" y="1550"/>
                  <a:pt x="5372" y="0"/>
                  <a:pt x="3461"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txBox="1">
            <a:spLocks noGrp="1"/>
          </p:cNvSpPr>
          <p:nvPr>
            <p:ph type="title"/>
          </p:nvPr>
        </p:nvSpPr>
        <p:spPr>
          <a:xfrm>
            <a:off x="403135" y="494005"/>
            <a:ext cx="2559803" cy="22341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3600"/>
              <a:buFont typeface="Open Sans ExtraBold"/>
              <a:buNone/>
              <a:defRPr sz="3200" b="0">
                <a:solidFill>
                  <a:srgbClr val="FFFFFF"/>
                </a:solidFill>
                <a:latin typeface="Segoe UI Semibold" panose="020B0702040204020203" pitchFamily="34" charset="0"/>
                <a:ea typeface="Segoe UI Semibold" panose="020B0702040204020203" pitchFamily="34" charset="0"/>
                <a:cs typeface="Segoe UI Semibold" panose="020B0702040204020203" pitchFamily="34" charset="0"/>
                <a:sym typeface="Open Sans ExtraBold"/>
              </a:defRPr>
            </a:lvl1pPr>
            <a:lvl2pPr lvl="1">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2pPr>
            <a:lvl3pPr lvl="2">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3pPr>
            <a:lvl4pPr lvl="3">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4pPr>
            <a:lvl5pPr lvl="4">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5pPr>
            <a:lvl6pPr lvl="5">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6pPr>
            <a:lvl7pPr lvl="6">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7pPr>
            <a:lvl8pPr lvl="7">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8pPr>
            <a:lvl9pPr lvl="8">
              <a:spcBef>
                <a:spcPts val="0"/>
              </a:spcBef>
              <a:spcAft>
                <a:spcPts val="0"/>
              </a:spcAft>
              <a:buClr>
                <a:srgbClr val="FFFFFF"/>
              </a:buClr>
              <a:buSzPts val="3600"/>
              <a:buFont typeface="Montserrat ExtraLight"/>
              <a:buNone/>
              <a:defRPr sz="3600" b="0">
                <a:solidFill>
                  <a:srgbClr val="FFFFFF"/>
                </a:solidFill>
                <a:latin typeface="Montserrat ExtraLight"/>
                <a:ea typeface="Montserrat ExtraLight"/>
                <a:cs typeface="Montserrat ExtraLight"/>
                <a:sym typeface="Montserrat ExtraLight"/>
              </a:defRPr>
            </a:lvl9pPr>
          </a:lstStyle>
          <a:p>
            <a:endParaRPr/>
          </a:p>
        </p:txBody>
      </p:sp>
      <p:cxnSp>
        <p:nvCxnSpPr>
          <p:cNvPr id="138" name="Google Shape;138;p8"/>
          <p:cNvCxnSpPr/>
          <p:nvPr/>
        </p:nvCxnSpPr>
        <p:spPr>
          <a:xfrm>
            <a:off x="532912" y="362922"/>
            <a:ext cx="1644900" cy="0"/>
          </a:xfrm>
          <a:prstGeom prst="straightConnector1">
            <a:avLst/>
          </a:prstGeom>
          <a:noFill/>
          <a:ln w="28575" cap="rnd" cmpd="sng">
            <a:solidFill>
              <a:srgbClr val="FBCCE8"/>
            </a:solidFill>
            <a:prstDash val="dot"/>
            <a:round/>
            <a:headEnd type="none" w="med" len="med"/>
            <a:tailEnd type="none" w="med" len="med"/>
          </a:ln>
        </p:spPr>
      </p:cxnSp>
      <p:sp>
        <p:nvSpPr>
          <p:cNvPr id="3" name="Marcador de contenido 2">
            <a:extLst>
              <a:ext uri="{FF2B5EF4-FFF2-40B4-BE49-F238E27FC236}">
                <a16:creationId xmlns:a16="http://schemas.microsoft.com/office/drawing/2014/main" id="{F52DC80A-7A0D-4DCF-B8FC-0D3066D8F4E4}"/>
              </a:ext>
            </a:extLst>
          </p:cNvPr>
          <p:cNvSpPr>
            <a:spLocks noGrp="1"/>
          </p:cNvSpPr>
          <p:nvPr>
            <p:ph sz="quarter" idx="10"/>
          </p:nvPr>
        </p:nvSpPr>
        <p:spPr>
          <a:xfrm>
            <a:off x="3487480" y="510363"/>
            <a:ext cx="5472224" cy="4323907"/>
          </a:xfrm>
        </p:spPr>
        <p:txBody>
          <a:bodyPr/>
          <a:lstStyle>
            <a:lvl1pPr marL="0" indent="0">
              <a:lnSpc>
                <a:spcPct val="100000"/>
              </a:lnSpc>
              <a:buNone/>
              <a:defRPr>
                <a:latin typeface="Segoe UI Light" panose="020B0502040204020203" pitchFamily="34" charset="0"/>
                <a:cs typeface="Segoe UI Light" panose="020B0502040204020203" pitchFamily="34" charset="0"/>
              </a:defRPr>
            </a:lvl1pPr>
          </a:lstStyle>
          <a:p>
            <a:pPr lvl="0"/>
            <a:endParaRPr lang="es-ES"/>
          </a:p>
        </p:txBody>
      </p:sp>
      <p:pic>
        <p:nvPicPr>
          <p:cNvPr id="9" name="Gráfico 8">
            <a:extLst>
              <a:ext uri="{FF2B5EF4-FFF2-40B4-BE49-F238E27FC236}">
                <a16:creationId xmlns:a16="http://schemas.microsoft.com/office/drawing/2014/main" id="{F32AF9A8-F008-42C5-8905-BF66AF0B5A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7683" y="4603750"/>
            <a:ext cx="922808" cy="277256"/>
          </a:xfrm>
          <a:prstGeom prst="rect">
            <a:avLst/>
          </a:prstGeom>
        </p:spPr>
      </p:pic>
    </p:spTree>
    <p:extLst>
      <p:ext uri="{BB962C8B-B14F-4D97-AF65-F5344CB8AC3E}">
        <p14:creationId xmlns:p14="http://schemas.microsoft.com/office/powerpoint/2010/main" val="483328748"/>
      </p:ext>
    </p:extLst>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340">
          <p15:clr>
            <a:srgbClr val="F9AD4C"/>
          </p15:clr>
        </p15:guide>
        <p15:guide id="4" pos="5420">
          <p15:clr>
            <a:srgbClr val="F9AD4C"/>
          </p15:clr>
        </p15:guide>
        <p15:guide id="5" orient="horz" pos="340">
          <p15:clr>
            <a:srgbClr val="F9AD4C"/>
          </p15:clr>
        </p15:guide>
        <p15:guide id="6" orient="horz" pos="2900">
          <p15:clr>
            <a:srgbClr val="F9AD4C"/>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body slide with infographic" preserve="1" userDrawn="1">
  <p:cSld name="imagen izquierda texto derecha">
    <p:spTree>
      <p:nvGrpSpPr>
        <p:cNvPr id="1" name="Shape 183"/>
        <p:cNvGrpSpPr/>
        <p:nvPr/>
      </p:nvGrpSpPr>
      <p:grpSpPr>
        <a:xfrm>
          <a:off x="0" y="0"/>
          <a:ext cx="0" cy="0"/>
          <a:chOff x="0" y="0"/>
          <a:chExt cx="0" cy="0"/>
        </a:xfrm>
      </p:grpSpPr>
      <p:sp>
        <p:nvSpPr>
          <p:cNvPr id="184" name="Google Shape;184;p11"/>
          <p:cNvSpPr txBox="1">
            <a:spLocks noGrp="1"/>
          </p:cNvSpPr>
          <p:nvPr>
            <p:ph type="sldNum" idx="12"/>
          </p:nvPr>
        </p:nvSpPr>
        <p:spPr>
          <a:xfrm>
            <a:off x="8607853" y="4764514"/>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185" name="Google Shape;185;p11"/>
          <p:cNvSpPr/>
          <p:nvPr/>
        </p:nvSpPr>
        <p:spPr>
          <a:xfrm rot="10800000">
            <a:off x="6902554" y="3456503"/>
            <a:ext cx="2253996" cy="1701622"/>
          </a:xfrm>
          <a:custGeom>
            <a:avLst/>
            <a:gdLst/>
            <a:ahLst/>
            <a:cxnLst/>
            <a:rect l="l" t="t" r="r" b="b"/>
            <a:pathLst>
              <a:path w="23349" h="17627" extrusionOk="0">
                <a:moveTo>
                  <a:pt x="23344" y="1"/>
                </a:moveTo>
                <a:cubicBezTo>
                  <a:pt x="23343" y="1"/>
                  <a:pt x="23341" y="1"/>
                  <a:pt x="23339" y="1"/>
                </a:cubicBezTo>
                <a:lnTo>
                  <a:pt x="23349" y="1"/>
                </a:lnTo>
                <a:cubicBezTo>
                  <a:pt x="23349" y="1"/>
                  <a:pt x="23347" y="1"/>
                  <a:pt x="23344" y="1"/>
                </a:cubicBezTo>
                <a:close/>
                <a:moveTo>
                  <a:pt x="0" y="1"/>
                </a:moveTo>
                <a:lnTo>
                  <a:pt x="0" y="17627"/>
                </a:lnTo>
                <a:cubicBezTo>
                  <a:pt x="1118" y="15583"/>
                  <a:pt x="2757" y="15256"/>
                  <a:pt x="4412" y="15256"/>
                </a:cubicBezTo>
                <a:cubicBezTo>
                  <a:pt x="5193" y="15256"/>
                  <a:pt x="5976" y="15329"/>
                  <a:pt x="6711" y="15329"/>
                </a:cubicBezTo>
                <a:cubicBezTo>
                  <a:pt x="7154" y="15329"/>
                  <a:pt x="7579" y="15302"/>
                  <a:pt x="7974" y="15218"/>
                </a:cubicBezTo>
                <a:cubicBezTo>
                  <a:pt x="11989" y="14355"/>
                  <a:pt x="9946" y="10472"/>
                  <a:pt x="15822" y="10415"/>
                </a:cubicBezTo>
                <a:cubicBezTo>
                  <a:pt x="20657" y="10372"/>
                  <a:pt x="22035" y="8407"/>
                  <a:pt x="20461" y="3680"/>
                </a:cubicBezTo>
                <a:cubicBezTo>
                  <a:pt x="19257" y="70"/>
                  <a:pt x="23119" y="2"/>
                  <a:pt x="23339" y="1"/>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s"/>
              <a:t>V</a:t>
            </a:r>
            <a:endParaRPr/>
          </a:p>
        </p:txBody>
      </p:sp>
      <p:sp>
        <p:nvSpPr>
          <p:cNvPr id="186" name="Google Shape;186;p11"/>
          <p:cNvSpPr/>
          <p:nvPr/>
        </p:nvSpPr>
        <p:spPr>
          <a:xfrm rot="10800000">
            <a:off x="7044171" y="3675541"/>
            <a:ext cx="2112379" cy="1482585"/>
          </a:xfrm>
          <a:custGeom>
            <a:avLst/>
            <a:gdLst/>
            <a:ahLst/>
            <a:cxnLst/>
            <a:rect l="l" t="t" r="r" b="b"/>
            <a:pathLst>
              <a:path w="21882" h="15358" extrusionOk="0">
                <a:moveTo>
                  <a:pt x="0" y="1"/>
                </a:moveTo>
                <a:lnTo>
                  <a:pt x="0" y="15358"/>
                </a:lnTo>
                <a:cubicBezTo>
                  <a:pt x="923" y="13978"/>
                  <a:pt x="2017" y="13639"/>
                  <a:pt x="3150" y="13639"/>
                </a:cubicBezTo>
                <a:cubicBezTo>
                  <a:pt x="4249" y="13639"/>
                  <a:pt x="5385" y="13958"/>
                  <a:pt x="6435" y="13958"/>
                </a:cubicBezTo>
                <a:cubicBezTo>
                  <a:pt x="6712" y="13958"/>
                  <a:pt x="6984" y="13936"/>
                  <a:pt x="7247" y="13879"/>
                </a:cubicBezTo>
                <a:cubicBezTo>
                  <a:pt x="11016" y="13074"/>
                  <a:pt x="9320" y="9478"/>
                  <a:pt x="14827" y="9427"/>
                </a:cubicBezTo>
                <a:cubicBezTo>
                  <a:pt x="19358" y="9384"/>
                  <a:pt x="20597" y="7262"/>
                  <a:pt x="19215" y="3862"/>
                </a:cubicBezTo>
                <a:cubicBezTo>
                  <a:pt x="17805" y="380"/>
                  <a:pt x="21881" y="1"/>
                  <a:pt x="21881" y="1"/>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7" name="Google Shape;187;p11"/>
          <p:cNvSpPr/>
          <p:nvPr/>
        </p:nvSpPr>
        <p:spPr>
          <a:xfrm rot="10800000">
            <a:off x="7534275" y="4019338"/>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8" name="Google Shape;188;p11"/>
          <p:cNvSpPr/>
          <p:nvPr/>
        </p:nvSpPr>
        <p:spPr>
          <a:xfrm>
            <a:off x="7534273" y="3993444"/>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a:off x="8862541" y="339389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0" name="Google Shape;190;p11"/>
          <p:cNvSpPr/>
          <p:nvPr/>
        </p:nvSpPr>
        <p:spPr>
          <a:xfrm>
            <a:off x="7413747" y="4355183"/>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8816923" y="3518420"/>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5D2C9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 name="Google Shape;192;p11"/>
          <p:cNvSpPr/>
          <p:nvPr/>
        </p:nvSpPr>
        <p:spPr>
          <a:xfrm>
            <a:off x="7665396" y="3974183"/>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8408537" y="4260951"/>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 name="Google Shape;194;p11"/>
          <p:cNvSpPr/>
          <p:nvPr/>
        </p:nvSpPr>
        <p:spPr>
          <a:xfrm>
            <a:off x="7070563" y="4883065"/>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8556273" y="4252299"/>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9260C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6" name="Google Shape;196;p11"/>
          <p:cNvSpPr/>
          <p:nvPr/>
        </p:nvSpPr>
        <p:spPr>
          <a:xfrm rot="10800000">
            <a:off x="-504890" y="-25826"/>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rot="10800000">
            <a:off x="-504867" y="-25828"/>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rot="10800000">
            <a:off x="-504852" y="-25831"/>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rot="10800000">
            <a:off x="971487" y="499114"/>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rot="10800000">
            <a:off x="831765" y="1372204"/>
            <a:ext cx="68526" cy="68285"/>
          </a:xfrm>
          <a:custGeom>
            <a:avLst/>
            <a:gdLst/>
            <a:ahLst/>
            <a:cxnLst/>
            <a:rect l="l" t="t" r="r" b="b"/>
            <a:pathLst>
              <a:path w="1153" h="1149" extrusionOk="0">
                <a:moveTo>
                  <a:pt x="577" y="0"/>
                </a:moveTo>
                <a:cubicBezTo>
                  <a:pt x="258" y="0"/>
                  <a:pt x="1" y="258"/>
                  <a:pt x="1" y="573"/>
                </a:cubicBezTo>
                <a:cubicBezTo>
                  <a:pt x="1" y="891"/>
                  <a:pt x="258" y="1149"/>
                  <a:pt x="577" y="1149"/>
                </a:cubicBezTo>
                <a:cubicBezTo>
                  <a:pt x="895" y="1149"/>
                  <a:pt x="1153" y="891"/>
                  <a:pt x="1153" y="573"/>
                </a:cubicBezTo>
                <a:cubicBezTo>
                  <a:pt x="1153" y="258"/>
                  <a:pt x="895" y="0"/>
                  <a:pt x="577" y="0"/>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rot="10800000">
            <a:off x="709873" y="1374759"/>
            <a:ext cx="47071" cy="47069"/>
          </a:xfrm>
          <a:custGeom>
            <a:avLst/>
            <a:gdLst/>
            <a:ahLst/>
            <a:cxnLst/>
            <a:rect l="l" t="t" r="r" b="b"/>
            <a:pathLst>
              <a:path w="792" h="792" extrusionOk="0">
                <a:moveTo>
                  <a:pt x="398" y="1"/>
                </a:moveTo>
                <a:cubicBezTo>
                  <a:pt x="180" y="1"/>
                  <a:pt x="1" y="176"/>
                  <a:pt x="1" y="395"/>
                </a:cubicBezTo>
                <a:cubicBezTo>
                  <a:pt x="1" y="613"/>
                  <a:pt x="180" y="792"/>
                  <a:pt x="398" y="792"/>
                </a:cubicBezTo>
                <a:cubicBezTo>
                  <a:pt x="616" y="792"/>
                  <a:pt x="792" y="613"/>
                  <a:pt x="792" y="395"/>
                </a:cubicBezTo>
                <a:cubicBezTo>
                  <a:pt x="792" y="176"/>
                  <a:pt x="616" y="1"/>
                  <a:pt x="398"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rot="10800000">
            <a:off x="250889" y="1459388"/>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rot="10800000">
            <a:off x="971483" y="160880"/>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rot="10800000">
            <a:off x="590357" y="1128837"/>
            <a:ext cx="68526" cy="68344"/>
          </a:xfrm>
          <a:custGeom>
            <a:avLst/>
            <a:gdLst/>
            <a:ahLst/>
            <a:cxnLst/>
            <a:rect l="l" t="t" r="r" b="b"/>
            <a:pathLst>
              <a:path w="1153" h="1150" extrusionOk="0">
                <a:moveTo>
                  <a:pt x="577" y="0"/>
                </a:moveTo>
                <a:cubicBezTo>
                  <a:pt x="258" y="0"/>
                  <a:pt x="0" y="258"/>
                  <a:pt x="0" y="576"/>
                </a:cubicBezTo>
                <a:cubicBezTo>
                  <a:pt x="0" y="891"/>
                  <a:pt x="258" y="1149"/>
                  <a:pt x="577" y="1149"/>
                </a:cubicBezTo>
                <a:cubicBezTo>
                  <a:pt x="895" y="1149"/>
                  <a:pt x="1153" y="891"/>
                  <a:pt x="1153" y="576"/>
                </a:cubicBezTo>
                <a:cubicBezTo>
                  <a:pt x="1153" y="258"/>
                  <a:pt x="895" y="0"/>
                  <a:pt x="577"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a:off x="1048351" y="293262"/>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rot="10800000">
            <a:off x="636711" y="214741"/>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rot="10800000">
            <a:off x="636711" y="214741"/>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926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txBox="1">
            <a:spLocks noGrp="1"/>
          </p:cNvSpPr>
          <p:nvPr>
            <p:ph type="subTitle" idx="1"/>
          </p:nvPr>
        </p:nvSpPr>
        <p:spPr>
          <a:xfrm>
            <a:off x="6670158" y="751368"/>
            <a:ext cx="1992221" cy="900223"/>
          </a:xfrm>
          <a:prstGeom prst="rect">
            <a:avLst/>
          </a:prstGeom>
        </p:spPr>
        <p:txBody>
          <a:bodyPr spcFirstLastPara="1" wrap="square" lIns="91425" tIns="91425" rIns="91425" bIns="91425" anchor="t" anchorCtr="0"/>
          <a:lstStyle>
            <a:lvl1pPr marL="0" lvl="0" indent="0" algn="l" rtl="0">
              <a:lnSpc>
                <a:spcPct val="100000"/>
              </a:lnSpc>
              <a:spcBef>
                <a:spcPts val="0"/>
              </a:spcBef>
              <a:spcAft>
                <a:spcPts val="0"/>
              </a:spcAft>
              <a:buNone/>
              <a:defRPr sz="1800" b="1">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a:defRPr>
            </a:lvl1pPr>
            <a:lvl2pPr lvl="1" algn="r" rtl="0">
              <a:spcBef>
                <a:spcPts val="0"/>
              </a:spcBef>
              <a:spcAft>
                <a:spcPts val="0"/>
              </a:spcAft>
              <a:buNone/>
              <a:defRPr b="1">
                <a:solidFill>
                  <a:srgbClr val="423A9C"/>
                </a:solidFill>
                <a:latin typeface="Open Sans"/>
                <a:ea typeface="Open Sans"/>
                <a:cs typeface="Open Sans"/>
                <a:sym typeface="Open Sans"/>
              </a:defRPr>
            </a:lvl2pPr>
            <a:lvl3pPr lvl="2" algn="r" rtl="0">
              <a:spcBef>
                <a:spcPts val="0"/>
              </a:spcBef>
              <a:spcAft>
                <a:spcPts val="0"/>
              </a:spcAft>
              <a:buNone/>
              <a:defRPr b="1">
                <a:solidFill>
                  <a:srgbClr val="423A9C"/>
                </a:solidFill>
                <a:latin typeface="Open Sans"/>
                <a:ea typeface="Open Sans"/>
                <a:cs typeface="Open Sans"/>
                <a:sym typeface="Open Sans"/>
              </a:defRPr>
            </a:lvl3pPr>
            <a:lvl4pPr lvl="3" algn="r" rtl="0">
              <a:spcBef>
                <a:spcPts val="0"/>
              </a:spcBef>
              <a:spcAft>
                <a:spcPts val="0"/>
              </a:spcAft>
              <a:buNone/>
              <a:defRPr b="1">
                <a:solidFill>
                  <a:srgbClr val="423A9C"/>
                </a:solidFill>
                <a:latin typeface="Open Sans"/>
                <a:ea typeface="Open Sans"/>
                <a:cs typeface="Open Sans"/>
                <a:sym typeface="Open Sans"/>
              </a:defRPr>
            </a:lvl4pPr>
            <a:lvl5pPr lvl="4" algn="r" rtl="0">
              <a:spcBef>
                <a:spcPts val="0"/>
              </a:spcBef>
              <a:spcAft>
                <a:spcPts val="0"/>
              </a:spcAft>
              <a:buNone/>
              <a:defRPr b="1">
                <a:solidFill>
                  <a:srgbClr val="423A9C"/>
                </a:solidFill>
                <a:latin typeface="Open Sans"/>
                <a:ea typeface="Open Sans"/>
                <a:cs typeface="Open Sans"/>
                <a:sym typeface="Open Sans"/>
              </a:defRPr>
            </a:lvl5pPr>
            <a:lvl6pPr lvl="5" algn="r" rtl="0">
              <a:spcBef>
                <a:spcPts val="0"/>
              </a:spcBef>
              <a:spcAft>
                <a:spcPts val="0"/>
              </a:spcAft>
              <a:buNone/>
              <a:defRPr b="1">
                <a:solidFill>
                  <a:srgbClr val="423A9C"/>
                </a:solidFill>
                <a:latin typeface="Open Sans"/>
                <a:ea typeface="Open Sans"/>
                <a:cs typeface="Open Sans"/>
                <a:sym typeface="Open Sans"/>
              </a:defRPr>
            </a:lvl6pPr>
            <a:lvl7pPr lvl="6" algn="r" rtl="0">
              <a:spcBef>
                <a:spcPts val="0"/>
              </a:spcBef>
              <a:spcAft>
                <a:spcPts val="0"/>
              </a:spcAft>
              <a:buNone/>
              <a:defRPr b="1">
                <a:solidFill>
                  <a:srgbClr val="423A9C"/>
                </a:solidFill>
                <a:latin typeface="Open Sans"/>
                <a:ea typeface="Open Sans"/>
                <a:cs typeface="Open Sans"/>
                <a:sym typeface="Open Sans"/>
              </a:defRPr>
            </a:lvl7pPr>
            <a:lvl8pPr lvl="7" algn="r" rtl="0">
              <a:spcBef>
                <a:spcPts val="0"/>
              </a:spcBef>
              <a:spcAft>
                <a:spcPts val="0"/>
              </a:spcAft>
              <a:buNone/>
              <a:defRPr b="1">
                <a:solidFill>
                  <a:srgbClr val="423A9C"/>
                </a:solidFill>
                <a:latin typeface="Open Sans"/>
                <a:ea typeface="Open Sans"/>
                <a:cs typeface="Open Sans"/>
                <a:sym typeface="Open Sans"/>
              </a:defRPr>
            </a:lvl8pPr>
            <a:lvl9pPr lvl="8" algn="r" rtl="0">
              <a:spcBef>
                <a:spcPts val="0"/>
              </a:spcBef>
              <a:spcAft>
                <a:spcPts val="0"/>
              </a:spcAft>
              <a:buNone/>
              <a:defRPr b="1">
                <a:solidFill>
                  <a:srgbClr val="423A9C"/>
                </a:solidFill>
                <a:latin typeface="Open Sans"/>
                <a:ea typeface="Open Sans"/>
                <a:cs typeface="Open Sans"/>
                <a:sym typeface="Open Sans"/>
              </a:defRPr>
            </a:lvl9pPr>
          </a:lstStyle>
          <a:p>
            <a:endParaRPr/>
          </a:p>
        </p:txBody>
      </p:sp>
      <p:sp>
        <p:nvSpPr>
          <p:cNvPr id="209" name="Google Shape;209;p11"/>
          <p:cNvSpPr txBox="1">
            <a:spLocks noGrp="1"/>
          </p:cNvSpPr>
          <p:nvPr>
            <p:ph type="subTitle" idx="2"/>
          </p:nvPr>
        </p:nvSpPr>
        <p:spPr>
          <a:xfrm>
            <a:off x="6699514" y="1783089"/>
            <a:ext cx="1932600" cy="578100"/>
          </a:xfrm>
          <a:prstGeom prst="rect">
            <a:avLst/>
          </a:prstGeom>
        </p:spPr>
        <p:txBody>
          <a:bodyPr spcFirstLastPara="1" wrap="square" lIns="91425" tIns="91425" rIns="91425" bIns="91425" anchor="t" anchorCtr="0"/>
          <a:lstStyle>
            <a:lvl1pPr marL="0" lvl="0" indent="0" algn="l" rtl="0">
              <a:lnSpc>
                <a:spcPct val="100000"/>
              </a:lnSpc>
              <a:spcBef>
                <a:spcPts val="0"/>
              </a:spcBef>
              <a:spcAft>
                <a:spcPts val="0"/>
              </a:spcAft>
              <a:buNone/>
              <a:defRPr sz="1400">
                <a:latin typeface="Segoe UI Light" panose="020B0502040204020203" pitchFamily="34" charset="0"/>
                <a:cs typeface="Segoe UI Light" panose="020B0502040204020203" pitchFamily="34" charset="0"/>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3" name="Marcador de contenido 2">
            <a:extLst>
              <a:ext uri="{FF2B5EF4-FFF2-40B4-BE49-F238E27FC236}">
                <a16:creationId xmlns:a16="http://schemas.microsoft.com/office/drawing/2014/main" id="{A539F1CA-2FD7-4777-9AEA-1DA9BE361ACA}"/>
              </a:ext>
            </a:extLst>
          </p:cNvPr>
          <p:cNvSpPr>
            <a:spLocks noGrp="1"/>
          </p:cNvSpPr>
          <p:nvPr>
            <p:ph sz="quarter" idx="13" hasCustomPrompt="1"/>
          </p:nvPr>
        </p:nvSpPr>
        <p:spPr>
          <a:xfrm>
            <a:off x="349310" y="744279"/>
            <a:ext cx="6129461" cy="4123919"/>
          </a:xfrm>
        </p:spPr>
        <p:txBody>
          <a:bodyPr/>
          <a:lstStyle>
            <a:lvl1pPr marL="0" indent="0">
              <a:buNone/>
              <a:defRPr>
                <a:latin typeface="Segoe UI Light" panose="020B0502040204020203" pitchFamily="34" charset="0"/>
                <a:cs typeface="Segoe UI Light" panose="020B0502040204020203" pitchFamily="34" charset="0"/>
              </a:defRPr>
            </a:lvl1pPr>
          </a:lstStyle>
          <a:p>
            <a:pPr lvl="0"/>
            <a:r>
              <a:rPr lang="es-ES"/>
              <a:t>Añadir objeto o </a:t>
            </a:r>
            <a:r>
              <a:rPr lang="es-ES" err="1"/>
              <a:t>imagensdfgdsf</a:t>
            </a:r>
            <a:r>
              <a:rPr lang="es-ES"/>
              <a:t> </a:t>
            </a:r>
            <a:r>
              <a:rPr lang="es-ES" err="1"/>
              <a:t>aquíf</a:t>
            </a:r>
            <a:endParaRPr lang="es-ES"/>
          </a:p>
        </p:txBody>
      </p:sp>
      <p:pic>
        <p:nvPicPr>
          <p:cNvPr id="29" name="Gráfico 28">
            <a:extLst>
              <a:ext uri="{FF2B5EF4-FFF2-40B4-BE49-F238E27FC236}">
                <a16:creationId xmlns:a16="http://schemas.microsoft.com/office/drawing/2014/main" id="{C3B7EB4F-BF50-4910-A847-CA5D5F60C38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617447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7"/>
            <a:ext cx="6684300" cy="573092"/>
          </a:xfrm>
          <a:prstGeom prst="rect">
            <a:avLst/>
          </a:prstGeom>
        </p:spPr>
        <p:txBody>
          <a:bodyPr spcFirstLastPara="1" wrap="square" lIns="91425" tIns="91425" rIns="91425" bIns="91425" anchor="t" anchorCtr="0"/>
          <a:lstStyle>
            <a:lvl1pPr lvl="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084263"/>
            <a:ext cx="6705600" cy="3750007"/>
          </a:xfrm>
        </p:spPr>
        <p:txBody>
          <a:bodyPr/>
          <a:lstStyle>
            <a:lvl1pPr marL="139700" indent="0">
              <a:buNone/>
              <a:defRPr>
                <a:latin typeface="Segoe UI Light" panose="020B0502040204020203" pitchFamily="34" charset="0"/>
                <a:cs typeface="Segoe UI Light" panose="020B0502040204020203" pitchFamily="34" charset="0"/>
              </a:defRPr>
            </a:lvl1pPr>
            <a:lvl2pPr marL="596900" indent="0">
              <a:buNone/>
              <a:defRPr>
                <a:latin typeface="Segoe UI Light" panose="020B0502040204020203" pitchFamily="34" charset="0"/>
                <a:cs typeface="Segoe UI Light" panose="020B0502040204020203" pitchFamily="34" charset="0"/>
              </a:defRPr>
            </a:lvl2pPr>
            <a:lvl3pPr marL="1054100" indent="0">
              <a:buNone/>
              <a:defRPr>
                <a:latin typeface="Segoe UI Light" panose="020B0502040204020203" pitchFamily="34" charset="0"/>
                <a:cs typeface="Segoe UI Light" panose="020B0502040204020203" pitchFamily="34" charset="0"/>
              </a:defRPr>
            </a:lvl3pPr>
            <a:lvl4pPr marL="1511300" indent="0">
              <a:buNone/>
              <a:defRPr>
                <a:latin typeface="Segoe UI Light" panose="020B0502040204020203" pitchFamily="34" charset="0"/>
                <a:cs typeface="Segoe UI Light" panose="020B0502040204020203" pitchFamily="34" charset="0"/>
              </a:defRPr>
            </a:lvl4pPr>
            <a:lvl5pPr marL="1968500" indent="0">
              <a:buNone/>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pic>
        <p:nvPicPr>
          <p:cNvPr id="44" name="Gráfico 43">
            <a:extLst>
              <a:ext uri="{FF2B5EF4-FFF2-40B4-BE49-F238E27FC236}">
                <a16:creationId xmlns:a16="http://schemas.microsoft.com/office/drawing/2014/main" id="{F87831C4-1824-4DA7-BE68-897A6C5622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398064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3 column slide" preserve="1" userDrawn="1">
  <p:cSld name="1_Title &amp; 3 column slide">
    <p:spTree>
      <p:nvGrpSpPr>
        <p:cNvPr id="1" name="Shape 236"/>
        <p:cNvGrpSpPr/>
        <p:nvPr/>
      </p:nvGrpSpPr>
      <p:grpSpPr>
        <a:xfrm>
          <a:off x="0" y="0"/>
          <a:ext cx="0" cy="0"/>
          <a:chOff x="0" y="0"/>
          <a:chExt cx="0" cy="0"/>
        </a:xfrm>
      </p:grpSpPr>
      <p:sp>
        <p:nvSpPr>
          <p:cNvPr id="238" name="Google Shape;238;p13"/>
          <p:cNvSpPr/>
          <p:nvPr/>
        </p:nvSpPr>
        <p:spPr>
          <a:xfrm>
            <a:off x="7095837" y="3355548"/>
            <a:ext cx="2048163" cy="1787952"/>
          </a:xfrm>
          <a:custGeom>
            <a:avLst/>
            <a:gdLst/>
            <a:ahLst/>
            <a:cxnLst/>
            <a:rect l="l" t="t" r="r" b="b"/>
            <a:pathLst>
              <a:path w="34462" h="30085" extrusionOk="0">
                <a:moveTo>
                  <a:pt x="26373" y="1"/>
                </a:moveTo>
                <a:cubicBezTo>
                  <a:pt x="26416" y="502"/>
                  <a:pt x="26427" y="1003"/>
                  <a:pt x="26362" y="1500"/>
                </a:cubicBezTo>
                <a:cubicBezTo>
                  <a:pt x="26173" y="3000"/>
                  <a:pt x="25257" y="4389"/>
                  <a:pt x="23950" y="5154"/>
                </a:cubicBezTo>
                <a:cubicBezTo>
                  <a:pt x="20815" y="6997"/>
                  <a:pt x="16195" y="5201"/>
                  <a:pt x="13543" y="7688"/>
                </a:cubicBezTo>
                <a:cubicBezTo>
                  <a:pt x="12111" y="9027"/>
                  <a:pt x="11814" y="11188"/>
                  <a:pt x="11943" y="13146"/>
                </a:cubicBezTo>
                <a:cubicBezTo>
                  <a:pt x="12076" y="15100"/>
                  <a:pt x="12541" y="17058"/>
                  <a:pt x="12290" y="19004"/>
                </a:cubicBezTo>
                <a:cubicBezTo>
                  <a:pt x="12011" y="21220"/>
                  <a:pt x="10755" y="23296"/>
                  <a:pt x="8923" y="24573"/>
                </a:cubicBezTo>
                <a:cubicBezTo>
                  <a:pt x="6654" y="26159"/>
                  <a:pt x="3927" y="26849"/>
                  <a:pt x="1686" y="28539"/>
                </a:cubicBezTo>
                <a:cubicBezTo>
                  <a:pt x="988" y="29068"/>
                  <a:pt x="430" y="29584"/>
                  <a:pt x="1" y="30085"/>
                </a:cubicBezTo>
                <a:lnTo>
                  <a:pt x="34461" y="30085"/>
                </a:lnTo>
                <a:lnTo>
                  <a:pt x="34461" y="1"/>
                </a:ln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922818" y="3750759"/>
            <a:ext cx="1221160" cy="1392742"/>
          </a:xfrm>
          <a:custGeom>
            <a:avLst/>
            <a:gdLst/>
            <a:ahLst/>
            <a:cxnLst/>
            <a:rect l="l" t="t" r="r" b="b"/>
            <a:pathLst>
              <a:path w="20547" h="23435" extrusionOk="0">
                <a:moveTo>
                  <a:pt x="20546" y="0"/>
                </a:moveTo>
                <a:cubicBezTo>
                  <a:pt x="17408" y="1564"/>
                  <a:pt x="13933" y="2717"/>
                  <a:pt x="11563" y="5286"/>
                </a:cubicBezTo>
                <a:cubicBezTo>
                  <a:pt x="8579" y="8525"/>
                  <a:pt x="8020" y="13274"/>
                  <a:pt x="5938" y="17154"/>
                </a:cubicBezTo>
                <a:cubicBezTo>
                  <a:pt x="4560" y="19723"/>
                  <a:pt x="2484" y="21914"/>
                  <a:pt x="0" y="23435"/>
                </a:cubicBezTo>
                <a:lnTo>
                  <a:pt x="20546" y="23435"/>
                </a:lnTo>
                <a:lnTo>
                  <a:pt x="20546" y="0"/>
                </a:ln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227015" y="4701523"/>
            <a:ext cx="688347" cy="441981"/>
          </a:xfrm>
          <a:custGeom>
            <a:avLst/>
            <a:gdLst/>
            <a:ahLst/>
            <a:cxnLst/>
            <a:rect l="l" t="t" r="r" b="b"/>
            <a:pathLst>
              <a:path w="11582" h="7437" extrusionOk="0">
                <a:moveTo>
                  <a:pt x="10748" y="0"/>
                </a:moveTo>
                <a:cubicBezTo>
                  <a:pt x="10295" y="0"/>
                  <a:pt x="9840" y="41"/>
                  <a:pt x="9402" y="107"/>
                </a:cubicBezTo>
                <a:cubicBezTo>
                  <a:pt x="5454" y="690"/>
                  <a:pt x="970" y="3296"/>
                  <a:pt x="0" y="7437"/>
                </a:cubicBezTo>
                <a:lnTo>
                  <a:pt x="11581" y="7437"/>
                </a:lnTo>
                <a:lnTo>
                  <a:pt x="11581" y="50"/>
                </a:lnTo>
                <a:cubicBezTo>
                  <a:pt x="11307" y="16"/>
                  <a:pt x="11028" y="0"/>
                  <a:pt x="10748" y="0"/>
                </a:cubicBezTo>
                <a:close/>
              </a:path>
            </a:pathLst>
          </a:custGeom>
          <a:solidFill>
            <a:srgbClr val="362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599098" y="4550036"/>
            <a:ext cx="68526" cy="68523"/>
          </a:xfrm>
          <a:custGeom>
            <a:avLst/>
            <a:gdLst/>
            <a:ahLst/>
            <a:cxnLst/>
            <a:rect l="l" t="t" r="r" b="b"/>
            <a:pathLst>
              <a:path w="1153" h="1153" extrusionOk="0">
                <a:moveTo>
                  <a:pt x="576" y="1"/>
                </a:moveTo>
                <a:cubicBezTo>
                  <a:pt x="258" y="1"/>
                  <a:pt x="0" y="258"/>
                  <a:pt x="0" y="577"/>
                </a:cubicBezTo>
                <a:cubicBezTo>
                  <a:pt x="0" y="895"/>
                  <a:pt x="258" y="1153"/>
                  <a:pt x="576" y="1153"/>
                </a:cubicBezTo>
                <a:cubicBezTo>
                  <a:pt x="895" y="1153"/>
                  <a:pt x="1153" y="895"/>
                  <a:pt x="1153" y="577"/>
                </a:cubicBezTo>
                <a:cubicBezTo>
                  <a:pt x="1153" y="258"/>
                  <a:pt x="895" y="1"/>
                  <a:pt x="576"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8341389" y="3611216"/>
            <a:ext cx="46833" cy="47069"/>
          </a:xfrm>
          <a:custGeom>
            <a:avLst/>
            <a:gdLst/>
            <a:ahLst/>
            <a:cxnLst/>
            <a:rect l="l" t="t" r="r" b="b"/>
            <a:pathLst>
              <a:path w="788" h="792" extrusionOk="0">
                <a:moveTo>
                  <a:pt x="394" y="1"/>
                </a:moveTo>
                <a:cubicBezTo>
                  <a:pt x="176" y="1"/>
                  <a:pt x="0" y="180"/>
                  <a:pt x="0" y="398"/>
                </a:cubicBezTo>
                <a:cubicBezTo>
                  <a:pt x="0" y="616"/>
                  <a:pt x="176" y="792"/>
                  <a:pt x="394" y="792"/>
                </a:cubicBezTo>
                <a:cubicBezTo>
                  <a:pt x="612" y="792"/>
                  <a:pt x="788" y="616"/>
                  <a:pt x="788" y="398"/>
                </a:cubicBezTo>
                <a:cubicBezTo>
                  <a:pt x="788" y="180"/>
                  <a:pt x="612" y="1"/>
                  <a:pt x="394" y="1"/>
                </a:cubicBezTo>
                <a:close/>
              </a:path>
            </a:pathLst>
          </a:custGeom>
          <a:solidFill>
            <a:srgbClr val="5D2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599101" y="4888211"/>
            <a:ext cx="68526" cy="68582"/>
          </a:xfrm>
          <a:custGeom>
            <a:avLst/>
            <a:gdLst/>
            <a:ahLst/>
            <a:cxnLst/>
            <a:rect l="l" t="t" r="r" b="b"/>
            <a:pathLst>
              <a:path w="1153" h="1154" extrusionOk="0">
                <a:moveTo>
                  <a:pt x="577" y="1"/>
                </a:moveTo>
                <a:cubicBezTo>
                  <a:pt x="258" y="1"/>
                  <a:pt x="1" y="258"/>
                  <a:pt x="1" y="577"/>
                </a:cubicBezTo>
                <a:cubicBezTo>
                  <a:pt x="1" y="895"/>
                  <a:pt x="258" y="1153"/>
                  <a:pt x="577" y="1153"/>
                </a:cubicBezTo>
                <a:cubicBezTo>
                  <a:pt x="895" y="1153"/>
                  <a:pt x="1153" y="895"/>
                  <a:pt x="1153" y="577"/>
                </a:cubicBezTo>
                <a:cubicBezTo>
                  <a:pt x="1153" y="258"/>
                  <a:pt x="895" y="1"/>
                  <a:pt x="577" y="1"/>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465654" y="4710543"/>
            <a:ext cx="125105" cy="113868"/>
          </a:xfrm>
          <a:custGeom>
            <a:avLst/>
            <a:gdLst/>
            <a:ahLst/>
            <a:cxnLst/>
            <a:rect l="l" t="t" r="r" b="b"/>
            <a:pathLst>
              <a:path w="2105" h="1916" extrusionOk="0">
                <a:moveTo>
                  <a:pt x="1054" y="0"/>
                </a:moveTo>
                <a:cubicBezTo>
                  <a:pt x="809" y="0"/>
                  <a:pt x="564" y="93"/>
                  <a:pt x="376" y="280"/>
                </a:cubicBezTo>
                <a:cubicBezTo>
                  <a:pt x="0" y="655"/>
                  <a:pt x="0" y="1260"/>
                  <a:pt x="376" y="1636"/>
                </a:cubicBezTo>
                <a:cubicBezTo>
                  <a:pt x="564" y="1822"/>
                  <a:pt x="809" y="1915"/>
                  <a:pt x="1054" y="1915"/>
                </a:cubicBezTo>
                <a:cubicBezTo>
                  <a:pt x="1299" y="1915"/>
                  <a:pt x="1543" y="1822"/>
                  <a:pt x="1729" y="1636"/>
                </a:cubicBezTo>
                <a:cubicBezTo>
                  <a:pt x="2105" y="1260"/>
                  <a:pt x="2105" y="655"/>
                  <a:pt x="1729" y="280"/>
                </a:cubicBezTo>
                <a:cubicBezTo>
                  <a:pt x="1543" y="93"/>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F14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7877294" y="4789183"/>
            <a:ext cx="125105" cy="113749"/>
          </a:xfrm>
          <a:custGeom>
            <a:avLst/>
            <a:gdLst/>
            <a:ahLst/>
            <a:cxnLst/>
            <a:rect l="l" t="t" r="r" b="b"/>
            <a:pathLst>
              <a:path w="2105" h="1914" extrusionOk="0">
                <a:moveTo>
                  <a:pt x="1054" y="0"/>
                </a:moveTo>
                <a:cubicBezTo>
                  <a:pt x="809" y="0"/>
                  <a:pt x="564" y="94"/>
                  <a:pt x="376" y="282"/>
                </a:cubicBezTo>
                <a:cubicBezTo>
                  <a:pt x="0" y="654"/>
                  <a:pt x="0" y="1259"/>
                  <a:pt x="376" y="1635"/>
                </a:cubicBezTo>
                <a:cubicBezTo>
                  <a:pt x="564" y="1821"/>
                  <a:pt x="809" y="1914"/>
                  <a:pt x="1054" y="1914"/>
                </a:cubicBezTo>
                <a:cubicBezTo>
                  <a:pt x="1299" y="1914"/>
                  <a:pt x="1543" y="1821"/>
                  <a:pt x="1729" y="1635"/>
                </a:cubicBezTo>
                <a:cubicBezTo>
                  <a:pt x="2105" y="1259"/>
                  <a:pt x="2105" y="654"/>
                  <a:pt x="1729" y="282"/>
                </a:cubicBezTo>
                <a:cubicBezTo>
                  <a:pt x="1543" y="94"/>
                  <a:pt x="1299" y="0"/>
                  <a:pt x="1054" y="0"/>
                </a:cubicBezTo>
                <a:close/>
              </a:path>
            </a:pathLst>
          </a:custGeom>
          <a:solidFill>
            <a:srgbClr val="56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txBox="1">
            <a:spLocks noGrp="1"/>
          </p:cNvSpPr>
          <p:nvPr>
            <p:ph type="sldNum" idx="12"/>
          </p:nvPr>
        </p:nvSpPr>
        <p:spPr>
          <a:xfrm rot="10800000">
            <a:off x="-171446" y="-419098"/>
            <a:ext cx="548700" cy="393600"/>
          </a:xfrm>
          <a:prstGeom prst="rect">
            <a:avLst/>
          </a:prstGeom>
        </p:spPr>
        <p:txBody>
          <a:bodyPr spcFirstLastPara="1" wrap="square" lIns="91425" tIns="91425" rIns="91425" bIns="91425" anchor="ctr" anchorCtr="0">
            <a:noAutofit/>
          </a:bodyPr>
          <a:lstStyle>
            <a:lvl1pPr lvl="0" rtl="0">
              <a:buNone/>
              <a:defRPr sz="1000">
                <a:solidFill>
                  <a:srgbClr val="314256"/>
                </a:solidFill>
                <a:latin typeface="Cabin"/>
                <a:ea typeface="Cabin"/>
                <a:cs typeface="Cabin"/>
                <a:sym typeface="Cabin"/>
              </a:defRPr>
            </a:lvl1pPr>
            <a:lvl2pPr lvl="1" rtl="0">
              <a:buNone/>
              <a:defRPr sz="1000">
                <a:solidFill>
                  <a:srgbClr val="314256"/>
                </a:solidFill>
                <a:latin typeface="Cabin"/>
                <a:ea typeface="Cabin"/>
                <a:cs typeface="Cabin"/>
                <a:sym typeface="Cabin"/>
              </a:defRPr>
            </a:lvl2pPr>
            <a:lvl3pPr lvl="2" rtl="0">
              <a:buNone/>
              <a:defRPr sz="1000">
                <a:solidFill>
                  <a:srgbClr val="314256"/>
                </a:solidFill>
                <a:latin typeface="Cabin"/>
                <a:ea typeface="Cabin"/>
                <a:cs typeface="Cabin"/>
                <a:sym typeface="Cabin"/>
              </a:defRPr>
            </a:lvl3pPr>
            <a:lvl4pPr lvl="3" rtl="0">
              <a:buNone/>
              <a:defRPr sz="1000">
                <a:solidFill>
                  <a:srgbClr val="314256"/>
                </a:solidFill>
                <a:latin typeface="Cabin"/>
                <a:ea typeface="Cabin"/>
                <a:cs typeface="Cabin"/>
                <a:sym typeface="Cabin"/>
              </a:defRPr>
            </a:lvl4pPr>
            <a:lvl5pPr lvl="4" rtl="0">
              <a:buNone/>
              <a:defRPr sz="1000">
                <a:solidFill>
                  <a:srgbClr val="314256"/>
                </a:solidFill>
                <a:latin typeface="Cabin"/>
                <a:ea typeface="Cabin"/>
                <a:cs typeface="Cabin"/>
                <a:sym typeface="Cabin"/>
              </a:defRPr>
            </a:lvl5pPr>
            <a:lvl6pPr lvl="5" rtl="0">
              <a:buNone/>
              <a:defRPr sz="1000">
                <a:solidFill>
                  <a:srgbClr val="314256"/>
                </a:solidFill>
                <a:latin typeface="Cabin"/>
                <a:ea typeface="Cabin"/>
                <a:cs typeface="Cabin"/>
                <a:sym typeface="Cabin"/>
              </a:defRPr>
            </a:lvl6pPr>
            <a:lvl7pPr lvl="6" rtl="0">
              <a:buNone/>
              <a:defRPr sz="1000">
                <a:solidFill>
                  <a:srgbClr val="314256"/>
                </a:solidFill>
                <a:latin typeface="Cabin"/>
                <a:ea typeface="Cabin"/>
                <a:cs typeface="Cabin"/>
                <a:sym typeface="Cabin"/>
              </a:defRPr>
            </a:lvl7pPr>
            <a:lvl8pPr lvl="7" rtl="0">
              <a:buNone/>
              <a:defRPr sz="1000">
                <a:solidFill>
                  <a:srgbClr val="314256"/>
                </a:solidFill>
                <a:latin typeface="Cabin"/>
                <a:ea typeface="Cabin"/>
                <a:cs typeface="Cabin"/>
                <a:sym typeface="Cabin"/>
              </a:defRPr>
            </a:lvl8pPr>
            <a:lvl9pPr lvl="8" rtl="0">
              <a:buNone/>
              <a:defRPr sz="1000">
                <a:solidFill>
                  <a:srgbClr val="314256"/>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s"/>
              <a:t>‹Nº›</a:t>
            </a:fld>
            <a:endParaRPr/>
          </a:p>
        </p:txBody>
      </p:sp>
      <p:sp>
        <p:nvSpPr>
          <p:cNvPr id="253" name="Google Shape;253;p13"/>
          <p:cNvSpPr/>
          <p:nvPr/>
        </p:nvSpPr>
        <p:spPr>
          <a:xfrm>
            <a:off x="-171443" y="-381010"/>
            <a:ext cx="1622275" cy="1138787"/>
          </a:xfrm>
          <a:custGeom>
            <a:avLst/>
            <a:gdLst/>
            <a:ahLst/>
            <a:cxnLst/>
            <a:rect l="l" t="t" r="r" b="b"/>
            <a:pathLst>
              <a:path w="19996" h="14037" extrusionOk="0">
                <a:moveTo>
                  <a:pt x="0" y="1"/>
                </a:moveTo>
                <a:lnTo>
                  <a:pt x="0" y="14037"/>
                </a:lnTo>
                <a:cubicBezTo>
                  <a:pt x="711" y="12974"/>
                  <a:pt x="1665" y="12656"/>
                  <a:pt x="2691" y="12656"/>
                </a:cubicBezTo>
                <a:cubicBezTo>
                  <a:pt x="4211" y="12656"/>
                  <a:pt x="5890" y="13353"/>
                  <a:pt x="7171" y="13353"/>
                </a:cubicBezTo>
                <a:cubicBezTo>
                  <a:pt x="7306" y="13353"/>
                  <a:pt x="7437" y="13346"/>
                  <a:pt x="7562" y="13328"/>
                </a:cubicBezTo>
                <a:cubicBezTo>
                  <a:pt x="11531" y="12788"/>
                  <a:pt x="9939" y="8662"/>
                  <a:pt x="14971" y="8615"/>
                </a:cubicBezTo>
                <a:cubicBezTo>
                  <a:pt x="19111" y="8576"/>
                  <a:pt x="18829" y="6625"/>
                  <a:pt x="17773" y="3444"/>
                </a:cubicBezTo>
                <a:cubicBezTo>
                  <a:pt x="16713" y="262"/>
                  <a:pt x="19995" y="1"/>
                  <a:pt x="19995" y="1"/>
                </a:cubicBezTo>
                <a:close/>
              </a:path>
            </a:pathLst>
          </a:custGeom>
          <a:solidFill>
            <a:srgbClr val="362E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3"/>
          <p:cNvSpPr/>
          <p:nvPr/>
        </p:nvSpPr>
        <p:spPr>
          <a:xfrm rot="10800000">
            <a:off x="1365891" y="584570"/>
            <a:ext cx="84943" cy="84801"/>
          </a:xfrm>
          <a:custGeom>
            <a:avLst/>
            <a:gdLst/>
            <a:ahLst/>
            <a:cxnLst/>
            <a:rect l="l" t="t" r="r" b="b"/>
            <a:pathLst>
              <a:path w="599" h="598" extrusionOk="0">
                <a:moveTo>
                  <a:pt x="298" y="0"/>
                </a:moveTo>
                <a:cubicBezTo>
                  <a:pt x="133" y="0"/>
                  <a:pt x="1" y="136"/>
                  <a:pt x="1" y="301"/>
                </a:cubicBezTo>
                <a:cubicBezTo>
                  <a:pt x="1" y="466"/>
                  <a:pt x="133" y="598"/>
                  <a:pt x="298" y="598"/>
                </a:cubicBezTo>
                <a:cubicBezTo>
                  <a:pt x="462" y="598"/>
                  <a:pt x="598" y="466"/>
                  <a:pt x="598" y="301"/>
                </a:cubicBezTo>
                <a:cubicBezTo>
                  <a:pt x="598" y="136"/>
                  <a:pt x="462" y="0"/>
                  <a:pt x="298"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10800000">
            <a:off x="168174" y="1053300"/>
            <a:ext cx="84943" cy="84801"/>
          </a:xfrm>
          <a:custGeom>
            <a:avLst/>
            <a:gdLst/>
            <a:ahLst/>
            <a:cxnLst/>
            <a:rect l="l" t="t" r="r" b="b"/>
            <a:pathLst>
              <a:path w="599" h="598" extrusionOk="0">
                <a:moveTo>
                  <a:pt x="301" y="0"/>
                </a:moveTo>
                <a:cubicBezTo>
                  <a:pt x="137" y="0"/>
                  <a:pt x="1" y="133"/>
                  <a:pt x="1" y="297"/>
                </a:cubicBezTo>
                <a:cubicBezTo>
                  <a:pt x="1" y="462"/>
                  <a:pt x="137" y="598"/>
                  <a:pt x="301" y="598"/>
                </a:cubicBezTo>
                <a:cubicBezTo>
                  <a:pt x="466" y="598"/>
                  <a:pt x="599" y="462"/>
                  <a:pt x="599" y="297"/>
                </a:cubicBezTo>
                <a:cubicBezTo>
                  <a:pt x="599" y="133"/>
                  <a:pt x="466" y="0"/>
                  <a:pt x="301"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256;p13"/>
          <p:cNvSpPr/>
          <p:nvPr/>
        </p:nvSpPr>
        <p:spPr>
          <a:xfrm rot="10800000">
            <a:off x="1450835" y="79814"/>
            <a:ext cx="84801" cy="84943"/>
          </a:xfrm>
          <a:custGeom>
            <a:avLst/>
            <a:gdLst/>
            <a:ahLst/>
            <a:cxnLst/>
            <a:rect l="l" t="t" r="r" b="b"/>
            <a:pathLst>
              <a:path w="598" h="599" extrusionOk="0">
                <a:moveTo>
                  <a:pt x="301" y="0"/>
                </a:moveTo>
                <a:cubicBezTo>
                  <a:pt x="136" y="0"/>
                  <a:pt x="0" y="136"/>
                  <a:pt x="0" y="301"/>
                </a:cubicBezTo>
                <a:cubicBezTo>
                  <a:pt x="0" y="466"/>
                  <a:pt x="136" y="598"/>
                  <a:pt x="301" y="598"/>
                </a:cubicBezTo>
                <a:cubicBezTo>
                  <a:pt x="465" y="598"/>
                  <a:pt x="598" y="466"/>
                  <a:pt x="598" y="301"/>
                </a:cubicBezTo>
                <a:cubicBezTo>
                  <a:pt x="598" y="136"/>
                  <a:pt x="465" y="0"/>
                  <a:pt x="301" y="0"/>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rot="10800000">
            <a:off x="243146" y="958691"/>
            <a:ext cx="55589" cy="54880"/>
          </a:xfrm>
          <a:custGeom>
            <a:avLst/>
            <a:gdLst/>
            <a:ahLst/>
            <a:cxnLst/>
            <a:rect l="l" t="t" r="r" b="b"/>
            <a:pathLst>
              <a:path w="392" h="387" extrusionOk="0">
                <a:moveTo>
                  <a:pt x="198" y="0"/>
                </a:moveTo>
                <a:cubicBezTo>
                  <a:pt x="90" y="0"/>
                  <a:pt x="1" y="86"/>
                  <a:pt x="1" y="193"/>
                </a:cubicBezTo>
                <a:cubicBezTo>
                  <a:pt x="1" y="301"/>
                  <a:pt x="90" y="387"/>
                  <a:pt x="198" y="387"/>
                </a:cubicBezTo>
                <a:cubicBezTo>
                  <a:pt x="305" y="387"/>
                  <a:pt x="391" y="301"/>
                  <a:pt x="391" y="193"/>
                </a:cubicBezTo>
                <a:cubicBezTo>
                  <a:pt x="391" y="86"/>
                  <a:pt x="305" y="0"/>
                  <a:pt x="198" y="0"/>
                </a:cubicBezTo>
                <a:close/>
              </a:path>
            </a:pathLst>
          </a:custGeom>
          <a:solidFill>
            <a:srgbClr val="785C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258;p13"/>
          <p:cNvSpPr/>
          <p:nvPr/>
        </p:nvSpPr>
        <p:spPr>
          <a:xfrm rot="10800000">
            <a:off x="1235690" y="556985"/>
            <a:ext cx="55447" cy="55447"/>
          </a:xfrm>
          <a:custGeom>
            <a:avLst/>
            <a:gdLst/>
            <a:ahLst/>
            <a:cxnLst/>
            <a:rect l="l" t="t" r="r" b="b"/>
            <a:pathLst>
              <a:path w="391" h="391" extrusionOk="0">
                <a:moveTo>
                  <a:pt x="194" y="0"/>
                </a:moveTo>
                <a:cubicBezTo>
                  <a:pt x="86" y="0"/>
                  <a:pt x="1" y="90"/>
                  <a:pt x="1" y="197"/>
                </a:cubicBezTo>
                <a:cubicBezTo>
                  <a:pt x="1" y="305"/>
                  <a:pt x="86" y="390"/>
                  <a:pt x="194" y="390"/>
                </a:cubicBezTo>
                <a:cubicBezTo>
                  <a:pt x="301" y="390"/>
                  <a:pt x="391" y="305"/>
                  <a:pt x="391" y="197"/>
                </a:cubicBezTo>
                <a:cubicBezTo>
                  <a:pt x="391" y="90"/>
                  <a:pt x="301" y="0"/>
                  <a:pt x="194" y="0"/>
                </a:cubicBezTo>
                <a:close/>
              </a:path>
            </a:pathLst>
          </a:custGeom>
          <a:solidFill>
            <a:srgbClr val="4D4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rot="10800000">
            <a:off x="428835" y="364189"/>
            <a:ext cx="147735" cy="113875"/>
          </a:xfrm>
          <a:custGeom>
            <a:avLst/>
            <a:gdLst/>
            <a:ahLst/>
            <a:cxnLst/>
            <a:rect l="l" t="t" r="r" b="b"/>
            <a:pathLst>
              <a:path w="541" h="417" extrusionOk="0">
                <a:moveTo>
                  <a:pt x="272" y="1"/>
                </a:moveTo>
                <a:cubicBezTo>
                  <a:pt x="4" y="1"/>
                  <a:pt x="0" y="416"/>
                  <a:pt x="272" y="416"/>
                </a:cubicBezTo>
                <a:cubicBezTo>
                  <a:pt x="541" y="416"/>
                  <a:pt x="541" y="1"/>
                  <a:pt x="272" y="1"/>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260;p13"/>
          <p:cNvSpPr/>
          <p:nvPr/>
        </p:nvSpPr>
        <p:spPr>
          <a:xfrm rot="10800000">
            <a:off x="879750" y="372524"/>
            <a:ext cx="120395" cy="93026"/>
          </a:xfrm>
          <a:custGeom>
            <a:avLst/>
            <a:gdLst/>
            <a:ahLst/>
            <a:cxnLst/>
            <a:rect l="l" t="t" r="r" b="b"/>
            <a:pathLst>
              <a:path w="849" h="656" extrusionOk="0">
                <a:moveTo>
                  <a:pt x="423" y="1"/>
                </a:moveTo>
                <a:cubicBezTo>
                  <a:pt x="4" y="1"/>
                  <a:pt x="1" y="656"/>
                  <a:pt x="423" y="656"/>
                </a:cubicBezTo>
                <a:cubicBezTo>
                  <a:pt x="849" y="656"/>
                  <a:pt x="849" y="1"/>
                  <a:pt x="423" y="1"/>
                </a:cubicBezTo>
                <a:close/>
              </a:path>
            </a:pathLst>
          </a:custGeom>
          <a:solidFill>
            <a:srgbClr val="785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rot="10800000">
            <a:off x="168184" y="284621"/>
            <a:ext cx="260650" cy="202096"/>
          </a:xfrm>
          <a:custGeom>
            <a:avLst/>
            <a:gdLst/>
            <a:ahLst/>
            <a:cxnLst/>
            <a:rect l="l" t="t" r="r" b="b"/>
            <a:pathLst>
              <a:path w="846" h="656" extrusionOk="0">
                <a:moveTo>
                  <a:pt x="423" y="0"/>
                </a:moveTo>
                <a:cubicBezTo>
                  <a:pt x="1" y="0"/>
                  <a:pt x="1" y="655"/>
                  <a:pt x="423" y="655"/>
                </a:cubicBezTo>
                <a:cubicBezTo>
                  <a:pt x="846" y="655"/>
                  <a:pt x="846" y="0"/>
                  <a:pt x="423" y="0"/>
                </a:cubicBezTo>
                <a:close/>
              </a:path>
            </a:pathLst>
          </a:custGeom>
          <a:solidFill>
            <a:srgbClr val="5642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7" name="Google Shape;237;p13"/>
          <p:cNvSpPr txBox="1">
            <a:spLocks noGrp="1"/>
          </p:cNvSpPr>
          <p:nvPr>
            <p:ph type="title"/>
          </p:nvPr>
        </p:nvSpPr>
        <p:spPr>
          <a:xfrm>
            <a:off x="527088" y="390926"/>
            <a:ext cx="3406959" cy="643975"/>
          </a:xfrm>
          <a:prstGeom prst="rect">
            <a:avLst/>
          </a:prstGeom>
        </p:spPr>
        <p:txBody>
          <a:bodyPr spcFirstLastPara="1" wrap="square" lIns="91425" tIns="91425" rIns="91425" bIns="91425" anchor="t" anchorCtr="0"/>
          <a:lstStyle>
            <a:lvl1pPr lvl="0" indent="0" algn="l" rtl="0">
              <a:spcBef>
                <a:spcPts val="0"/>
              </a:spcBef>
              <a:spcAft>
                <a:spcPts val="0"/>
              </a:spcAft>
              <a:buSzPts val="2400"/>
              <a:buFont typeface="Open Sans Light"/>
              <a:buNone/>
              <a:defRPr b="0">
                <a:solidFill>
                  <a:srgbClr val="5D2C91"/>
                </a:solidFill>
                <a:latin typeface="Segoe UI Semibold" panose="020B0702040204020203" pitchFamily="34" charset="0"/>
                <a:ea typeface="Segoe UI Semibold" panose="020B0702040204020203" pitchFamily="34" charset="0"/>
                <a:cs typeface="Segoe UI Semibold" panose="020B0702040204020203" pitchFamily="34" charset="0"/>
                <a:sym typeface="Open Sans Light"/>
              </a:defRPr>
            </a:lvl1pPr>
            <a:lvl2pPr lvl="1"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lgn="ctr" rtl="0">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7" name="Marcador de texto 6">
            <a:extLst>
              <a:ext uri="{FF2B5EF4-FFF2-40B4-BE49-F238E27FC236}">
                <a16:creationId xmlns:a16="http://schemas.microsoft.com/office/drawing/2014/main" id="{B2DF5A05-126C-424A-BDDF-D7E1BC2B42B1}"/>
              </a:ext>
            </a:extLst>
          </p:cNvPr>
          <p:cNvSpPr>
            <a:spLocks noGrp="1"/>
          </p:cNvSpPr>
          <p:nvPr>
            <p:ph type="body" sz="quarter" idx="13"/>
          </p:nvPr>
        </p:nvSpPr>
        <p:spPr>
          <a:xfrm>
            <a:off x="509588" y="1268819"/>
            <a:ext cx="3459900" cy="3678865"/>
          </a:xfrm>
        </p:spPr>
        <p:txBody>
          <a:bodyPr/>
          <a:lstStyle>
            <a:lvl1pPr indent="0">
              <a:defRPr>
                <a:latin typeface="Segoe UI Light" panose="020B0502040204020203" pitchFamily="34" charset="0"/>
                <a:cs typeface="Segoe UI Light" panose="020B0502040204020203" pitchFamily="34" charset="0"/>
              </a:defRPr>
            </a:lvl1pPr>
            <a:lvl2pPr indent="0">
              <a:defRPr>
                <a:latin typeface="Segoe UI Light" panose="020B0502040204020203" pitchFamily="34" charset="0"/>
                <a:cs typeface="Segoe UI Light" panose="020B0502040204020203" pitchFamily="34" charset="0"/>
              </a:defRPr>
            </a:lvl2pPr>
            <a:lvl3pPr indent="0">
              <a:defRPr>
                <a:latin typeface="Segoe UI Light" panose="020B0502040204020203" pitchFamily="34" charset="0"/>
                <a:cs typeface="Segoe UI Light" panose="020B0502040204020203" pitchFamily="34" charset="0"/>
              </a:defRPr>
            </a:lvl3pPr>
            <a:lvl4pPr indent="0">
              <a:defRPr>
                <a:latin typeface="Segoe UI Light" panose="020B0502040204020203" pitchFamily="34" charset="0"/>
                <a:cs typeface="Segoe UI Light" panose="020B0502040204020203" pitchFamily="34" charset="0"/>
              </a:defRPr>
            </a:lvl4pPr>
            <a:lvl5pPr indent="0">
              <a:defRPr>
                <a:latin typeface="Segoe UI Light" panose="020B0502040204020203" pitchFamily="34" charset="0"/>
                <a:cs typeface="Segoe UI Light" panose="020B0502040204020203" pitchFamily="34"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3" name="Marcador de contenido 2">
            <a:extLst>
              <a:ext uri="{FF2B5EF4-FFF2-40B4-BE49-F238E27FC236}">
                <a16:creationId xmlns:a16="http://schemas.microsoft.com/office/drawing/2014/main" id="{FFC5EA00-198C-4FE7-9457-C460D37519B4}"/>
              </a:ext>
            </a:extLst>
          </p:cNvPr>
          <p:cNvSpPr>
            <a:spLocks noGrp="1"/>
          </p:cNvSpPr>
          <p:nvPr>
            <p:ph sz="quarter" idx="14"/>
          </p:nvPr>
        </p:nvSpPr>
        <p:spPr>
          <a:xfrm>
            <a:off x="4572000" y="361950"/>
            <a:ext cx="3968750" cy="4621213"/>
          </a:xfrm>
        </p:spPr>
        <p:txBody>
          <a:bodyPr/>
          <a:lstStyle>
            <a:lvl1pPr indent="0">
              <a:defRPr/>
            </a:lvl1pPr>
            <a:lvl2pPr indent="0">
              <a:defRPr/>
            </a:lvl2pPr>
            <a:lvl3pPr indent="0">
              <a:defRPr/>
            </a:lvl3pPr>
            <a:lvl4pPr indent="0">
              <a:defRPr/>
            </a:lvl4pPr>
            <a:lvl5pPr inden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pic>
        <p:nvPicPr>
          <p:cNvPr id="25" name="Gráfico 24">
            <a:extLst>
              <a:ext uri="{FF2B5EF4-FFF2-40B4-BE49-F238E27FC236}">
                <a16:creationId xmlns:a16="http://schemas.microsoft.com/office/drawing/2014/main" id="{16B11CC9-5DF6-4C42-A176-A0B9BFB3D5A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820597" y="4603750"/>
            <a:ext cx="922808" cy="277256"/>
          </a:xfrm>
          <a:prstGeom prst="rect">
            <a:avLst/>
          </a:prstGeom>
        </p:spPr>
      </p:pic>
    </p:spTree>
    <p:extLst>
      <p:ext uri="{BB962C8B-B14F-4D97-AF65-F5344CB8AC3E}">
        <p14:creationId xmlns:p14="http://schemas.microsoft.com/office/powerpoint/2010/main" val="3548689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8350" y="375600"/>
            <a:ext cx="7047300" cy="482400"/>
          </a:xfrm>
          <a:prstGeom prst="rect">
            <a:avLst/>
          </a:prstGeom>
          <a:noFill/>
          <a:ln>
            <a:noFill/>
          </a:ln>
        </p:spPr>
        <p:txBody>
          <a:bodyPr spcFirstLastPara="1" wrap="square" lIns="91425" tIns="91425" rIns="91425" bIns="91425" anchor="t" anchorCtr="0"/>
          <a:lstStyle>
            <a:lvl1pPr lvl="0" rtl="0">
              <a:lnSpc>
                <a:spcPct val="115000"/>
              </a:lnSpc>
              <a:spcBef>
                <a:spcPts val="0"/>
              </a:spcBef>
              <a:spcAft>
                <a:spcPts val="0"/>
              </a:spcAft>
              <a:buClr>
                <a:srgbClr val="314256"/>
              </a:buClr>
              <a:buSzPts val="2400"/>
              <a:buFont typeface="Open Sans"/>
              <a:buNone/>
              <a:defRPr sz="2400" b="1">
                <a:solidFill>
                  <a:srgbClr val="314256"/>
                </a:solidFill>
                <a:latin typeface="Open Sans"/>
                <a:ea typeface="Open Sans"/>
                <a:cs typeface="Open Sans"/>
                <a:sym typeface="Open Sans"/>
              </a:defRPr>
            </a:lvl1pPr>
            <a:lvl2pPr lvl="1"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2pPr>
            <a:lvl3pPr lvl="2"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3pPr>
            <a:lvl4pPr lvl="3"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4pPr>
            <a:lvl5pPr lvl="4"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5pPr>
            <a:lvl6pPr lvl="5"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6pPr>
            <a:lvl7pPr lvl="6"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7pPr>
            <a:lvl8pPr lvl="7"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8pPr>
            <a:lvl9pPr lvl="8" rtl="0">
              <a:spcBef>
                <a:spcPts val="0"/>
              </a:spcBef>
              <a:spcAft>
                <a:spcPts val="0"/>
              </a:spcAft>
              <a:buClr>
                <a:srgbClr val="434343"/>
              </a:buClr>
              <a:buSzPts val="2400"/>
              <a:buFont typeface="Open Sans"/>
              <a:buNone/>
              <a:defRPr sz="2400" b="1">
                <a:solidFill>
                  <a:srgbClr val="434343"/>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1068100" y="2486100"/>
            <a:ext cx="7047300" cy="2110200"/>
          </a:xfrm>
          <a:prstGeom prst="rect">
            <a:avLst/>
          </a:prstGeom>
          <a:noFill/>
          <a:ln>
            <a:noFill/>
          </a:ln>
        </p:spPr>
        <p:txBody>
          <a:bodyPr spcFirstLastPara="1" wrap="square" lIns="91425" tIns="91425" rIns="91425" bIns="91425" anchor="t" anchorCtr="0"/>
          <a:lstStyle>
            <a:lvl1pPr marL="457200" lvl="0"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1pPr>
            <a:lvl2pPr marL="914400" lvl="1"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2pPr>
            <a:lvl3pPr marL="1371600" lvl="2"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3pPr>
            <a:lvl4pPr marL="1828800" lvl="3"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4pPr>
            <a:lvl5pPr marL="2286000" lvl="4"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5pPr>
            <a:lvl6pPr marL="2743200" lvl="5"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6pPr>
            <a:lvl7pPr marL="3200400" lvl="6"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7pPr>
            <a:lvl8pPr marL="3657600" lvl="7"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8pPr>
            <a:lvl9pPr marL="4114800" lvl="8" indent="-317500" rtl="0">
              <a:lnSpc>
                <a:spcPct val="115000"/>
              </a:lnSpc>
              <a:spcBef>
                <a:spcPts val="0"/>
              </a:spcBef>
              <a:spcAft>
                <a:spcPts val="0"/>
              </a:spcAft>
              <a:buClr>
                <a:srgbClr val="999999"/>
              </a:buClr>
              <a:buSzPts val="1400"/>
              <a:buFont typeface="PT Sans"/>
              <a:buChar char="■"/>
              <a:defRPr>
                <a:solidFill>
                  <a:srgbClr val="999999"/>
                </a:solidFill>
                <a:latin typeface="PT Sans"/>
                <a:ea typeface="PT Sans"/>
                <a:cs typeface="PT Sans"/>
                <a:sym typeface="PT Sans"/>
              </a:defRPr>
            </a:lvl9pPr>
          </a:lstStyle>
          <a:p>
            <a:endParaRPr/>
          </a:p>
        </p:txBody>
      </p:sp>
      <p:sp>
        <p:nvSpPr>
          <p:cNvPr id="8" name="Google Shape;8;p1"/>
          <p:cNvSpPr txBox="1">
            <a:spLocks noGrp="1"/>
          </p:cNvSpPr>
          <p:nvPr>
            <p:ph type="sldNum" idx="12"/>
          </p:nvPr>
        </p:nvSpPr>
        <p:spPr>
          <a:xfrm>
            <a:off x="8813575" y="4749900"/>
            <a:ext cx="330300" cy="393600"/>
          </a:xfrm>
          <a:prstGeom prst="rect">
            <a:avLst/>
          </a:prstGeom>
          <a:noFill/>
          <a:ln>
            <a:noFill/>
          </a:ln>
        </p:spPr>
        <p:txBody>
          <a:bodyPr spcFirstLastPara="1" wrap="square" lIns="91425" tIns="91425" rIns="91425" bIns="91425" anchor="ctr" anchorCtr="0">
            <a:noAutofit/>
          </a:bodyPr>
          <a:lstStyle>
            <a:lvl1pPr lvl="0" rtl="0">
              <a:buNone/>
              <a:defRPr sz="1200">
                <a:solidFill>
                  <a:srgbClr val="434343"/>
                </a:solidFill>
                <a:latin typeface="PT Sans"/>
                <a:ea typeface="PT Sans"/>
                <a:cs typeface="PT Sans"/>
                <a:sym typeface="PT Sans"/>
              </a:defRPr>
            </a:lvl1pPr>
            <a:lvl2pPr lvl="1" rtl="0">
              <a:buNone/>
              <a:defRPr sz="1200">
                <a:solidFill>
                  <a:srgbClr val="434343"/>
                </a:solidFill>
                <a:latin typeface="PT Sans"/>
                <a:ea typeface="PT Sans"/>
                <a:cs typeface="PT Sans"/>
                <a:sym typeface="PT Sans"/>
              </a:defRPr>
            </a:lvl2pPr>
            <a:lvl3pPr lvl="2" rtl="0">
              <a:buNone/>
              <a:defRPr sz="1200">
                <a:solidFill>
                  <a:srgbClr val="434343"/>
                </a:solidFill>
                <a:latin typeface="PT Sans"/>
                <a:ea typeface="PT Sans"/>
                <a:cs typeface="PT Sans"/>
                <a:sym typeface="PT Sans"/>
              </a:defRPr>
            </a:lvl3pPr>
            <a:lvl4pPr lvl="3" rtl="0">
              <a:buNone/>
              <a:defRPr sz="1200">
                <a:solidFill>
                  <a:srgbClr val="434343"/>
                </a:solidFill>
                <a:latin typeface="PT Sans"/>
                <a:ea typeface="PT Sans"/>
                <a:cs typeface="PT Sans"/>
                <a:sym typeface="PT Sans"/>
              </a:defRPr>
            </a:lvl4pPr>
            <a:lvl5pPr lvl="4" rtl="0">
              <a:buNone/>
              <a:defRPr sz="1200">
                <a:solidFill>
                  <a:srgbClr val="434343"/>
                </a:solidFill>
                <a:latin typeface="PT Sans"/>
                <a:ea typeface="PT Sans"/>
                <a:cs typeface="PT Sans"/>
                <a:sym typeface="PT Sans"/>
              </a:defRPr>
            </a:lvl5pPr>
            <a:lvl6pPr lvl="5" rtl="0">
              <a:buNone/>
              <a:defRPr sz="1200">
                <a:solidFill>
                  <a:srgbClr val="434343"/>
                </a:solidFill>
                <a:latin typeface="PT Sans"/>
                <a:ea typeface="PT Sans"/>
                <a:cs typeface="PT Sans"/>
                <a:sym typeface="PT Sans"/>
              </a:defRPr>
            </a:lvl6pPr>
            <a:lvl7pPr lvl="6" rtl="0">
              <a:buNone/>
              <a:defRPr sz="1200">
                <a:solidFill>
                  <a:srgbClr val="434343"/>
                </a:solidFill>
                <a:latin typeface="PT Sans"/>
                <a:ea typeface="PT Sans"/>
                <a:cs typeface="PT Sans"/>
                <a:sym typeface="PT Sans"/>
              </a:defRPr>
            </a:lvl7pPr>
            <a:lvl8pPr lvl="7" rtl="0">
              <a:buNone/>
              <a:defRPr sz="1200">
                <a:solidFill>
                  <a:srgbClr val="434343"/>
                </a:solidFill>
                <a:latin typeface="PT Sans"/>
                <a:ea typeface="PT Sans"/>
                <a:cs typeface="PT Sans"/>
                <a:sym typeface="PT Sans"/>
              </a:defRPr>
            </a:lvl8pPr>
            <a:lvl9pPr lvl="8" rtl="0">
              <a:buNone/>
              <a:defRPr sz="1200">
                <a:solidFill>
                  <a:srgbClr val="434343"/>
                </a:solidFill>
                <a:latin typeface="PT Sans"/>
                <a:ea typeface="PT Sans"/>
                <a:cs typeface="PT Sans"/>
                <a:sym typeface="PT Sans"/>
              </a:defRPr>
            </a:lvl9pPr>
          </a:lstStyle>
          <a:p>
            <a:pPr marL="0" lvl="0" indent="0" algn="l"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81" r:id="rId3"/>
    <p:sldLayoutId id="2147483678" r:id="rId4"/>
    <p:sldLayoutId id="2147483676" r:id="rId5"/>
    <p:sldLayoutId id="2147483682" r:id="rId6"/>
    <p:sldLayoutId id="2147483680" r:id="rId7"/>
    <p:sldLayoutId id="2147483684" r:id="rId8"/>
    <p:sldLayoutId id="2147483685" r:id="rId9"/>
    <p:sldLayoutId id="2147483686" r:id="rId10"/>
    <p:sldLayoutId id="2147483683"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3.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hyperlink" Target="http://blogs.encamina.com/desarrollandosobresharepoint" TargetMode="External"/><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mailto:adiaz@encamina.com"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svg"/><Relationship Id="rId7" Type="http://schemas.openxmlformats.org/officeDocument/2006/relationships/image" Target="../media/image46.png"/><Relationship Id="rId12" Type="http://schemas.openxmlformats.org/officeDocument/2006/relationships/image" Target="../media/image51.svg"/><Relationship Id="rId2" Type="http://schemas.openxmlformats.org/officeDocument/2006/relationships/image" Target="../media/image41.png"/><Relationship Id="rId1" Type="http://schemas.openxmlformats.org/officeDocument/2006/relationships/slideLayout" Target="../slideLayouts/slideLayout15.xml"/><Relationship Id="rId6" Type="http://schemas.openxmlformats.org/officeDocument/2006/relationships/image" Target="../media/image45.sv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svg"/><Relationship Id="rId4" Type="http://schemas.openxmlformats.org/officeDocument/2006/relationships/image" Target="../media/image43.png"/><Relationship Id="rId9" Type="http://schemas.openxmlformats.org/officeDocument/2006/relationships/image" Target="../media/image48.png"/></Relationships>
</file>

<file path=ppt/slides/_rels/slide23.xml.rels><?xml version="1.0" encoding="UTF-8" standalone="yes"?>
<Relationships xmlns="http://schemas.openxmlformats.org/package/2006/relationships"><Relationship Id="rId8" Type="http://schemas.openxmlformats.org/officeDocument/2006/relationships/hyperlink" Target="https://www.instagram.com/encamina_piensa_en_colores/" TargetMode="External"/><Relationship Id="rId13" Type="http://schemas.openxmlformats.org/officeDocument/2006/relationships/image" Target="../media/image57.tiff"/><Relationship Id="rId3" Type="http://schemas.openxmlformats.org/officeDocument/2006/relationships/image" Target="../media/image52.tiff"/><Relationship Id="rId7" Type="http://schemas.openxmlformats.org/officeDocument/2006/relationships/image" Target="../media/image54.tiff"/><Relationship Id="rId12" Type="http://schemas.openxmlformats.org/officeDocument/2006/relationships/hyperlink" Target="http://www.encamina.com/myencamina/" TargetMode="External"/><Relationship Id="rId2" Type="http://schemas.openxmlformats.org/officeDocument/2006/relationships/hyperlink" Target="https://www.linkedin.com/company/encamina" TargetMode="External"/><Relationship Id="rId1" Type="http://schemas.openxmlformats.org/officeDocument/2006/relationships/slideLayout" Target="../slideLayouts/slideLayout5.xml"/><Relationship Id="rId6" Type="http://schemas.openxmlformats.org/officeDocument/2006/relationships/hyperlink" Target="https://www.youtube.com/user/ENCAMINA" TargetMode="External"/><Relationship Id="rId11" Type="http://schemas.openxmlformats.org/officeDocument/2006/relationships/image" Target="../media/image56.tiff"/><Relationship Id="rId5" Type="http://schemas.openxmlformats.org/officeDocument/2006/relationships/image" Target="../media/image53.tiff"/><Relationship Id="rId10" Type="http://schemas.openxmlformats.org/officeDocument/2006/relationships/hyperlink" Target="https://www.facebook.com/ENCAMINA-84575716581/" TargetMode="External"/><Relationship Id="rId4" Type="http://schemas.openxmlformats.org/officeDocument/2006/relationships/hyperlink" Target="https://twitter.com/encamina" TargetMode="External"/><Relationship Id="rId9" Type="http://schemas.openxmlformats.org/officeDocument/2006/relationships/image" Target="../media/image55.tiff"/></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jpg"/><Relationship Id="rId12" Type="http://schemas.openxmlformats.org/officeDocument/2006/relationships/image" Target="../media/image24.png"/><Relationship Id="rId17" Type="http://schemas.openxmlformats.org/officeDocument/2006/relationships/image" Target="../media/image29.png"/><Relationship Id="rId2" Type="http://schemas.openxmlformats.org/officeDocument/2006/relationships/image" Target="../media/image14.jpg"/><Relationship Id="rId16" Type="http://schemas.openxmlformats.org/officeDocument/2006/relationships/image" Target="../media/image28.png"/><Relationship Id="rId1" Type="http://schemas.openxmlformats.org/officeDocument/2006/relationships/slideLayout" Target="../slideLayouts/slideLayout17.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5" Type="http://schemas.openxmlformats.org/officeDocument/2006/relationships/image" Target="../media/image2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29"/>
          <p:cNvSpPr txBox="1">
            <a:spLocks noGrp="1"/>
          </p:cNvSpPr>
          <p:nvPr>
            <p:ph type="ctrTitle"/>
          </p:nvPr>
        </p:nvSpPr>
        <p:spPr>
          <a:xfrm>
            <a:off x="539999" y="915856"/>
            <a:ext cx="3790369" cy="1179100"/>
          </a:xfrm>
          <a:prstGeom prst="rect">
            <a:avLst/>
          </a:prstGeom>
        </p:spPr>
        <p:txBody>
          <a:bodyPr spcFirstLastPara="1" wrap="square" lIns="91425" tIns="91425" rIns="91425" bIns="91425" anchor="ctr" anchorCtr="0">
            <a:noAutofit/>
          </a:bodyPr>
          <a:lstStyle/>
          <a:p>
            <a:pPr marL="0" lvl="0" indent="0" algn="l" rtl="0">
              <a:lnSpc>
                <a:spcPct val="100000"/>
              </a:lnSpc>
              <a:spcBef>
                <a:spcPts val="1200"/>
              </a:spcBef>
              <a:spcAft>
                <a:spcPts val="600"/>
              </a:spcAft>
              <a:buClr>
                <a:srgbClr val="000000"/>
              </a:buClr>
              <a:buSzPts val="1100"/>
              <a:buFont typeface="Arial"/>
              <a:buNone/>
            </a:pPr>
            <a:r>
              <a:rPr lang="es-ES" b="1">
                <a:solidFill>
                  <a:srgbClr val="785CB4"/>
                </a:solidFill>
                <a:latin typeface="Segoe UI Light" panose="020B0502040204020203" pitchFamily="34" charset="0"/>
                <a:ea typeface="Open Sans Light"/>
                <a:cs typeface="Segoe UI Light" panose="020B0502040204020203" pitchFamily="34" charset="0"/>
                <a:sym typeface="Open Sans Light"/>
              </a:rPr>
              <a:t>Visual Studio </a:t>
            </a:r>
            <a:r>
              <a:rPr lang="es-ES" b="1" err="1">
                <a:solidFill>
                  <a:srgbClr val="785CB4"/>
                </a:solidFill>
                <a:latin typeface="Segoe UI Light" panose="020B0502040204020203" pitchFamily="34" charset="0"/>
                <a:ea typeface="Open Sans Light"/>
                <a:cs typeface="Segoe UI Light" panose="020B0502040204020203" pitchFamily="34" charset="0"/>
                <a:sym typeface="Open Sans Light"/>
              </a:rPr>
              <a:t>Launch</a:t>
            </a:r>
            <a:r>
              <a:rPr lang="es-ES" b="1">
                <a:solidFill>
                  <a:srgbClr val="785CB4"/>
                </a:solidFill>
                <a:latin typeface="Segoe UI Light" panose="020B0502040204020203" pitchFamily="34" charset="0"/>
                <a:ea typeface="Open Sans Light"/>
                <a:cs typeface="Segoe UI Light" panose="020B0502040204020203" pitchFamily="34" charset="0"/>
                <a:sym typeface="Open Sans Light"/>
              </a:rPr>
              <a:t> 2019</a:t>
            </a:r>
            <a:br>
              <a:rPr lang="es-ES">
                <a:solidFill>
                  <a:srgbClr val="785CB4"/>
                </a:solidFill>
                <a:latin typeface="Segoe UI Light" panose="020B0502040204020203" pitchFamily="34" charset="0"/>
                <a:ea typeface="Open Sans Light"/>
                <a:cs typeface="Segoe UI Light" panose="020B0502040204020203" pitchFamily="34" charset="0"/>
                <a:sym typeface="Open Sans Light"/>
              </a:rPr>
            </a:br>
            <a:r>
              <a:rPr lang="es-ES" sz="1200" i="1" err="1">
                <a:solidFill>
                  <a:srgbClr val="785CB4"/>
                </a:solidFill>
                <a:latin typeface="Segoe UI Light" panose="020B0502040204020203" pitchFamily="34" charset="0"/>
                <a:ea typeface="Open Sans Light"/>
                <a:cs typeface="Segoe UI Light" panose="020B0502040204020203" pitchFamily="34" charset="0"/>
                <a:sym typeface="Open Sans Light"/>
              </a:rPr>
              <a:t>by</a:t>
            </a:r>
            <a:r>
              <a:rPr lang="es-ES" sz="1200" i="1">
                <a:solidFill>
                  <a:srgbClr val="785CB4"/>
                </a:solidFill>
                <a:latin typeface="Segoe UI Light" panose="020B0502040204020203" pitchFamily="34" charset="0"/>
                <a:ea typeface="Open Sans Light"/>
                <a:cs typeface="Segoe UI Light" panose="020B0502040204020203" pitchFamily="34" charset="0"/>
                <a:sym typeface="Open Sans Light"/>
              </a:rPr>
              <a:t> </a:t>
            </a:r>
            <a:endParaRPr sz="3000" b="0" i="1">
              <a:solidFill>
                <a:srgbClr val="785CB4"/>
              </a:solidFill>
              <a:latin typeface="Segoe UI Light" panose="020B0502040204020203" pitchFamily="34" charset="0"/>
              <a:ea typeface="Open Sans Light"/>
              <a:cs typeface="Segoe UI Light" panose="020B0502040204020203" pitchFamily="34" charset="0"/>
              <a:sym typeface="Open Sans Light"/>
            </a:endParaRPr>
          </a:p>
        </p:txBody>
      </p:sp>
      <p:pic>
        <p:nvPicPr>
          <p:cNvPr id="56" name="Imagen 55">
            <a:extLst>
              <a:ext uri="{FF2B5EF4-FFF2-40B4-BE49-F238E27FC236}">
                <a16:creationId xmlns:a16="http://schemas.microsoft.com/office/drawing/2014/main" id="{6C8A6FF3-5920-434A-B9F4-FC5EF03276A6}"/>
              </a:ext>
            </a:extLst>
          </p:cNvPr>
          <p:cNvPicPr>
            <a:picLocks noChangeAspect="1"/>
          </p:cNvPicPr>
          <p:nvPr/>
        </p:nvPicPr>
        <p:blipFill>
          <a:blip r:embed="rId3">
            <a:duotone>
              <a:prstClr val="black"/>
              <a:srgbClr val="9260C7">
                <a:tint val="45000"/>
                <a:satMod val="400000"/>
              </a:srgbClr>
            </a:duotone>
            <a:extLst>
              <a:ext uri="{BEBA8EAE-BF5A-486C-A8C5-ECC9F3942E4B}">
                <a14:imgProps xmlns:a14="http://schemas.microsoft.com/office/drawing/2010/main">
                  <a14:imgLayer r:embed="rId4">
                    <a14:imgEffect>
                      <a14:artisticPhotocopy/>
                    </a14:imgEffect>
                  </a14:imgLayer>
                </a14:imgProps>
              </a:ext>
            </a:extLst>
          </a:blip>
          <a:stretch>
            <a:fillRect/>
          </a:stretch>
        </p:blipFill>
        <p:spPr>
          <a:xfrm>
            <a:off x="863330" y="1927982"/>
            <a:ext cx="753930" cy="141938"/>
          </a:xfrm>
          <a:prstGeom prst="rect">
            <a:avLst/>
          </a:prstGeom>
        </p:spPr>
      </p:pic>
      <p:grpSp>
        <p:nvGrpSpPr>
          <p:cNvPr id="58" name="Google Shape;467;p29">
            <a:extLst>
              <a:ext uri="{FF2B5EF4-FFF2-40B4-BE49-F238E27FC236}">
                <a16:creationId xmlns:a16="http://schemas.microsoft.com/office/drawing/2014/main" id="{647C4DCC-CB5E-4E67-BD23-45CA9E3EF4B0}"/>
              </a:ext>
            </a:extLst>
          </p:cNvPr>
          <p:cNvGrpSpPr/>
          <p:nvPr/>
        </p:nvGrpSpPr>
        <p:grpSpPr>
          <a:xfrm>
            <a:off x="6396727" y="3846108"/>
            <a:ext cx="3133611" cy="1297392"/>
            <a:chOff x="6283700" y="4257366"/>
            <a:chExt cx="2140298" cy="886136"/>
          </a:xfrm>
        </p:grpSpPr>
        <p:sp>
          <p:nvSpPr>
            <p:cNvPr id="59" name="Google Shape;468;p29">
              <a:extLst>
                <a:ext uri="{FF2B5EF4-FFF2-40B4-BE49-F238E27FC236}">
                  <a16:creationId xmlns:a16="http://schemas.microsoft.com/office/drawing/2014/main" id="{6C1B4298-B2F6-4AFD-9339-EECBFD9875F9}"/>
                </a:ext>
              </a:extLst>
            </p:cNvPr>
            <p:cNvSpPr/>
            <p:nvPr/>
          </p:nvSpPr>
          <p:spPr>
            <a:xfrm>
              <a:off x="6283700" y="4257366"/>
              <a:ext cx="2140298" cy="886136"/>
            </a:xfrm>
            <a:custGeom>
              <a:avLst/>
              <a:gdLst/>
              <a:ahLst/>
              <a:cxnLst/>
              <a:rect l="l" t="t" r="r" b="b"/>
              <a:pathLst>
                <a:path w="10125" h="4192" extrusionOk="0">
                  <a:moveTo>
                    <a:pt x="4470" y="0"/>
                  </a:moveTo>
                  <a:lnTo>
                    <a:pt x="4331" y="1550"/>
                  </a:lnTo>
                  <a:cubicBezTo>
                    <a:pt x="4227" y="1511"/>
                    <a:pt x="4116" y="1489"/>
                    <a:pt x="3998" y="1489"/>
                  </a:cubicBezTo>
                  <a:cubicBezTo>
                    <a:pt x="3472" y="1489"/>
                    <a:pt x="3042" y="1915"/>
                    <a:pt x="3042" y="2441"/>
                  </a:cubicBezTo>
                  <a:cubicBezTo>
                    <a:pt x="3042" y="2509"/>
                    <a:pt x="3049" y="2570"/>
                    <a:pt x="3064" y="2634"/>
                  </a:cubicBezTo>
                  <a:cubicBezTo>
                    <a:pt x="2466" y="2710"/>
                    <a:pt x="1954" y="3053"/>
                    <a:pt x="1646" y="3540"/>
                  </a:cubicBezTo>
                  <a:cubicBezTo>
                    <a:pt x="1475" y="3354"/>
                    <a:pt x="1228" y="3239"/>
                    <a:pt x="952" y="3239"/>
                  </a:cubicBezTo>
                  <a:cubicBezTo>
                    <a:pt x="426" y="3239"/>
                    <a:pt x="0" y="3665"/>
                    <a:pt x="0" y="4191"/>
                  </a:cubicBezTo>
                  <a:lnTo>
                    <a:pt x="10125" y="4191"/>
                  </a:lnTo>
                  <a:cubicBezTo>
                    <a:pt x="10125" y="3665"/>
                    <a:pt x="9699" y="3239"/>
                    <a:pt x="9169" y="3239"/>
                  </a:cubicBezTo>
                  <a:cubicBezTo>
                    <a:pt x="9055" y="3239"/>
                    <a:pt x="8944" y="3261"/>
                    <a:pt x="8840" y="3296"/>
                  </a:cubicBezTo>
                  <a:cubicBezTo>
                    <a:pt x="8761" y="2291"/>
                    <a:pt x="7917" y="1500"/>
                    <a:pt x="6889" y="1500"/>
                  </a:cubicBezTo>
                  <a:cubicBezTo>
                    <a:pt x="6557" y="1500"/>
                    <a:pt x="6242" y="1582"/>
                    <a:pt x="5966" y="1729"/>
                  </a:cubicBezTo>
                  <a:lnTo>
                    <a:pt x="58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69;p29">
              <a:extLst>
                <a:ext uri="{FF2B5EF4-FFF2-40B4-BE49-F238E27FC236}">
                  <a16:creationId xmlns:a16="http://schemas.microsoft.com/office/drawing/2014/main" id="{AE75F5FF-7217-4910-91ED-D7D737F4AB90}"/>
                </a:ext>
              </a:extLst>
            </p:cNvPr>
            <p:cNvSpPr/>
            <p:nvPr/>
          </p:nvSpPr>
          <p:spPr>
            <a:xfrm>
              <a:off x="6320693" y="4257366"/>
              <a:ext cx="2063988" cy="886136"/>
            </a:xfrm>
            <a:custGeom>
              <a:avLst/>
              <a:gdLst/>
              <a:ahLst/>
              <a:cxnLst/>
              <a:rect l="l" t="t" r="r" b="b"/>
              <a:pathLst>
                <a:path w="9764" h="4192" extrusionOk="0">
                  <a:moveTo>
                    <a:pt x="4463" y="0"/>
                  </a:moveTo>
                  <a:lnTo>
                    <a:pt x="4306" y="1786"/>
                  </a:lnTo>
                  <a:lnTo>
                    <a:pt x="4098" y="1707"/>
                  </a:lnTo>
                  <a:cubicBezTo>
                    <a:pt x="4009" y="1675"/>
                    <a:pt x="3916" y="1657"/>
                    <a:pt x="3823" y="1657"/>
                  </a:cubicBezTo>
                  <a:cubicBezTo>
                    <a:pt x="3390" y="1657"/>
                    <a:pt x="3035" y="2008"/>
                    <a:pt x="3035" y="2441"/>
                  </a:cubicBezTo>
                  <a:cubicBezTo>
                    <a:pt x="3035" y="2495"/>
                    <a:pt x="3043" y="2548"/>
                    <a:pt x="3053" y="2602"/>
                  </a:cubicBezTo>
                  <a:lnTo>
                    <a:pt x="3089" y="2778"/>
                  </a:lnTo>
                  <a:lnTo>
                    <a:pt x="2910" y="2799"/>
                  </a:lnTo>
                  <a:cubicBezTo>
                    <a:pt x="2373" y="2867"/>
                    <a:pt x="1901" y="3168"/>
                    <a:pt x="1615" y="3629"/>
                  </a:cubicBezTo>
                  <a:lnTo>
                    <a:pt x="1500" y="3812"/>
                  </a:lnTo>
                  <a:lnTo>
                    <a:pt x="1350" y="3654"/>
                  </a:lnTo>
                  <a:cubicBezTo>
                    <a:pt x="1199" y="3493"/>
                    <a:pt x="995" y="3407"/>
                    <a:pt x="777" y="3407"/>
                  </a:cubicBezTo>
                  <a:cubicBezTo>
                    <a:pt x="401" y="3407"/>
                    <a:pt x="79" y="3840"/>
                    <a:pt x="0" y="4191"/>
                  </a:cubicBezTo>
                  <a:lnTo>
                    <a:pt x="9764" y="4191"/>
                  </a:lnTo>
                  <a:cubicBezTo>
                    <a:pt x="9685" y="3840"/>
                    <a:pt x="9370" y="3407"/>
                    <a:pt x="8994" y="3407"/>
                  </a:cubicBezTo>
                  <a:cubicBezTo>
                    <a:pt x="8901" y="3407"/>
                    <a:pt x="8812" y="3422"/>
                    <a:pt x="8722" y="3454"/>
                  </a:cubicBezTo>
                  <a:lnTo>
                    <a:pt x="8515" y="3533"/>
                  </a:lnTo>
                  <a:lnTo>
                    <a:pt x="8497" y="3311"/>
                  </a:lnTo>
                  <a:cubicBezTo>
                    <a:pt x="8461" y="2863"/>
                    <a:pt x="8260" y="2448"/>
                    <a:pt x="7931" y="2144"/>
                  </a:cubicBezTo>
                  <a:cubicBezTo>
                    <a:pt x="7598" y="1836"/>
                    <a:pt x="7169" y="1664"/>
                    <a:pt x="6714" y="1664"/>
                  </a:cubicBezTo>
                  <a:cubicBezTo>
                    <a:pt x="6421" y="1664"/>
                    <a:pt x="6127" y="1740"/>
                    <a:pt x="5870" y="1879"/>
                  </a:cubicBezTo>
                  <a:lnTo>
                    <a:pt x="5648" y="1997"/>
                  </a:lnTo>
                  <a:lnTo>
                    <a:pt x="5465" y="0"/>
                  </a:ln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70;p29">
              <a:extLst>
                <a:ext uri="{FF2B5EF4-FFF2-40B4-BE49-F238E27FC236}">
                  <a16:creationId xmlns:a16="http://schemas.microsoft.com/office/drawing/2014/main" id="{0D5E11A2-F367-4C31-BF88-F6FC7B6D7DB4}"/>
                </a:ext>
              </a:extLst>
            </p:cNvPr>
            <p:cNvSpPr/>
            <p:nvPr/>
          </p:nvSpPr>
          <p:spPr>
            <a:xfrm>
              <a:off x="6727613" y="4257366"/>
              <a:ext cx="1480135" cy="886136"/>
            </a:xfrm>
            <a:custGeom>
              <a:avLst/>
              <a:gdLst/>
              <a:ahLst/>
              <a:cxnLst/>
              <a:rect l="l" t="t" r="r" b="b"/>
              <a:pathLst>
                <a:path w="7002" h="4192" extrusionOk="0">
                  <a:moveTo>
                    <a:pt x="2685" y="0"/>
                  </a:moveTo>
                  <a:lnTo>
                    <a:pt x="2503" y="2373"/>
                  </a:lnTo>
                  <a:lnTo>
                    <a:pt x="2456" y="2373"/>
                  </a:lnTo>
                  <a:cubicBezTo>
                    <a:pt x="2034" y="2373"/>
                    <a:pt x="1694" y="2713"/>
                    <a:pt x="1694" y="3135"/>
                  </a:cubicBezTo>
                  <a:cubicBezTo>
                    <a:pt x="1694" y="3268"/>
                    <a:pt x="1729" y="3397"/>
                    <a:pt x="1790" y="3504"/>
                  </a:cubicBezTo>
                  <a:cubicBezTo>
                    <a:pt x="1619" y="3407"/>
                    <a:pt x="1422" y="3350"/>
                    <a:pt x="1207" y="3350"/>
                  </a:cubicBezTo>
                  <a:cubicBezTo>
                    <a:pt x="999" y="3350"/>
                    <a:pt x="806" y="3404"/>
                    <a:pt x="638" y="3500"/>
                  </a:cubicBezTo>
                  <a:cubicBezTo>
                    <a:pt x="574" y="3418"/>
                    <a:pt x="473" y="3364"/>
                    <a:pt x="359" y="3364"/>
                  </a:cubicBezTo>
                  <a:cubicBezTo>
                    <a:pt x="162" y="3364"/>
                    <a:pt x="1" y="3525"/>
                    <a:pt x="1" y="3722"/>
                  </a:cubicBezTo>
                  <a:cubicBezTo>
                    <a:pt x="1" y="3844"/>
                    <a:pt x="62" y="3951"/>
                    <a:pt x="155" y="4016"/>
                  </a:cubicBezTo>
                  <a:cubicBezTo>
                    <a:pt x="130" y="4073"/>
                    <a:pt x="108" y="4130"/>
                    <a:pt x="90" y="4191"/>
                  </a:cubicBezTo>
                  <a:lnTo>
                    <a:pt x="7001" y="4191"/>
                  </a:lnTo>
                  <a:cubicBezTo>
                    <a:pt x="6790" y="3858"/>
                    <a:pt x="6421" y="3636"/>
                    <a:pt x="5999" y="3636"/>
                  </a:cubicBezTo>
                  <a:lnTo>
                    <a:pt x="5963" y="3636"/>
                  </a:lnTo>
                  <a:cubicBezTo>
                    <a:pt x="5985" y="3543"/>
                    <a:pt x="5999" y="3447"/>
                    <a:pt x="5999" y="3350"/>
                  </a:cubicBezTo>
                  <a:cubicBezTo>
                    <a:pt x="5999" y="2695"/>
                    <a:pt x="5466" y="2166"/>
                    <a:pt x="4814" y="2166"/>
                  </a:cubicBezTo>
                  <a:cubicBezTo>
                    <a:pt x="4167" y="2166"/>
                    <a:pt x="3641" y="2684"/>
                    <a:pt x="3630" y="3325"/>
                  </a:cubicBezTo>
                  <a:lnTo>
                    <a:pt x="34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71;p29">
              <a:extLst>
                <a:ext uri="{FF2B5EF4-FFF2-40B4-BE49-F238E27FC236}">
                  <a16:creationId xmlns:a16="http://schemas.microsoft.com/office/drawing/2014/main" id="{B0D4D98B-14D3-4EDD-A362-27DC310A2D50}"/>
                </a:ext>
              </a:extLst>
            </p:cNvPr>
            <p:cNvSpPr/>
            <p:nvPr/>
          </p:nvSpPr>
          <p:spPr>
            <a:xfrm>
              <a:off x="7601486" y="4917105"/>
              <a:ext cx="258104" cy="226396"/>
            </a:xfrm>
            <a:custGeom>
              <a:avLst/>
              <a:gdLst/>
              <a:ahLst/>
              <a:cxnLst/>
              <a:rect l="l" t="t" r="r" b="b"/>
              <a:pathLst>
                <a:path w="1221" h="1071" extrusionOk="0">
                  <a:moveTo>
                    <a:pt x="612" y="0"/>
                  </a:moveTo>
                  <a:cubicBezTo>
                    <a:pt x="276" y="0"/>
                    <a:pt x="0" y="276"/>
                    <a:pt x="0" y="612"/>
                  </a:cubicBezTo>
                  <a:cubicBezTo>
                    <a:pt x="0" y="795"/>
                    <a:pt x="83" y="959"/>
                    <a:pt x="212" y="1070"/>
                  </a:cubicBezTo>
                  <a:lnTo>
                    <a:pt x="1013" y="1070"/>
                  </a:lnTo>
                  <a:cubicBezTo>
                    <a:pt x="1142" y="959"/>
                    <a:pt x="1221" y="795"/>
                    <a:pt x="1221" y="612"/>
                  </a:cubicBezTo>
                  <a:cubicBezTo>
                    <a:pt x="1221" y="276"/>
                    <a:pt x="949" y="0"/>
                    <a:pt x="612" y="0"/>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72;p29">
              <a:extLst>
                <a:ext uri="{FF2B5EF4-FFF2-40B4-BE49-F238E27FC236}">
                  <a16:creationId xmlns:a16="http://schemas.microsoft.com/office/drawing/2014/main" id="{52AC86EE-3EA8-4624-9BC0-DCC81D9E1E80}"/>
                </a:ext>
              </a:extLst>
            </p:cNvPr>
            <p:cNvSpPr/>
            <p:nvPr/>
          </p:nvSpPr>
          <p:spPr>
            <a:xfrm>
              <a:off x="7213380" y="4957057"/>
              <a:ext cx="111401" cy="112247"/>
            </a:xfrm>
            <a:custGeom>
              <a:avLst/>
              <a:gdLst/>
              <a:ahLst/>
              <a:cxnLst/>
              <a:rect l="l" t="t" r="r" b="b"/>
              <a:pathLst>
                <a:path w="527" h="531" extrusionOk="0">
                  <a:moveTo>
                    <a:pt x="262" y="1"/>
                  </a:moveTo>
                  <a:cubicBezTo>
                    <a:pt x="119" y="1"/>
                    <a:pt x="1" y="119"/>
                    <a:pt x="1" y="266"/>
                  </a:cubicBezTo>
                  <a:cubicBezTo>
                    <a:pt x="1" y="412"/>
                    <a:pt x="119" y="530"/>
                    <a:pt x="262" y="530"/>
                  </a:cubicBezTo>
                  <a:cubicBezTo>
                    <a:pt x="409" y="530"/>
                    <a:pt x="527" y="412"/>
                    <a:pt x="527" y="266"/>
                  </a:cubicBezTo>
                  <a:cubicBezTo>
                    <a:pt x="527" y="119"/>
                    <a:pt x="409" y="1"/>
                    <a:pt x="262"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73;p29">
              <a:extLst>
                <a:ext uri="{FF2B5EF4-FFF2-40B4-BE49-F238E27FC236}">
                  <a16:creationId xmlns:a16="http://schemas.microsoft.com/office/drawing/2014/main" id="{C39CC433-8666-4640-BCDF-CF9CEF7C4262}"/>
                </a:ext>
              </a:extLst>
            </p:cNvPr>
            <p:cNvSpPr/>
            <p:nvPr/>
          </p:nvSpPr>
          <p:spPr>
            <a:xfrm>
              <a:off x="7213380" y="4839948"/>
              <a:ext cx="55384" cy="55384"/>
            </a:xfrm>
            <a:custGeom>
              <a:avLst/>
              <a:gdLst/>
              <a:ahLst/>
              <a:cxnLst/>
              <a:rect l="l" t="t" r="r" b="b"/>
              <a:pathLst>
                <a:path w="262" h="262" extrusionOk="0">
                  <a:moveTo>
                    <a:pt x="133" y="0"/>
                  </a:moveTo>
                  <a:cubicBezTo>
                    <a:pt x="58" y="0"/>
                    <a:pt x="1" y="57"/>
                    <a:pt x="1" y="132"/>
                  </a:cubicBezTo>
                  <a:cubicBezTo>
                    <a:pt x="1" y="204"/>
                    <a:pt x="58" y="261"/>
                    <a:pt x="133" y="261"/>
                  </a:cubicBezTo>
                  <a:cubicBezTo>
                    <a:pt x="205" y="261"/>
                    <a:pt x="262" y="204"/>
                    <a:pt x="262" y="132"/>
                  </a:cubicBezTo>
                  <a:cubicBezTo>
                    <a:pt x="262" y="57"/>
                    <a:pt x="205" y="0"/>
                    <a:pt x="133" y="0"/>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74;p29">
              <a:extLst>
                <a:ext uri="{FF2B5EF4-FFF2-40B4-BE49-F238E27FC236}">
                  <a16:creationId xmlns:a16="http://schemas.microsoft.com/office/drawing/2014/main" id="{3542AD83-2B0C-4BBB-B077-CA88F9E94C48}"/>
                </a:ext>
              </a:extLst>
            </p:cNvPr>
            <p:cNvSpPr/>
            <p:nvPr/>
          </p:nvSpPr>
          <p:spPr>
            <a:xfrm>
              <a:off x="7711196" y="4795134"/>
              <a:ext cx="56229" cy="56229"/>
            </a:xfrm>
            <a:custGeom>
              <a:avLst/>
              <a:gdLst/>
              <a:ahLst/>
              <a:cxnLst/>
              <a:rect l="l" t="t" r="r" b="b"/>
              <a:pathLst>
                <a:path w="266" h="266" extrusionOk="0">
                  <a:moveTo>
                    <a:pt x="133" y="1"/>
                  </a:moveTo>
                  <a:cubicBezTo>
                    <a:pt x="61" y="1"/>
                    <a:pt x="0" y="62"/>
                    <a:pt x="0" y="133"/>
                  </a:cubicBezTo>
                  <a:cubicBezTo>
                    <a:pt x="0" y="205"/>
                    <a:pt x="61" y="266"/>
                    <a:pt x="133" y="266"/>
                  </a:cubicBezTo>
                  <a:cubicBezTo>
                    <a:pt x="208" y="266"/>
                    <a:pt x="265" y="205"/>
                    <a:pt x="265" y="133"/>
                  </a:cubicBezTo>
                  <a:cubicBezTo>
                    <a:pt x="265" y="62"/>
                    <a:pt x="208" y="1"/>
                    <a:pt x="133"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75;p29">
              <a:extLst>
                <a:ext uri="{FF2B5EF4-FFF2-40B4-BE49-F238E27FC236}">
                  <a16:creationId xmlns:a16="http://schemas.microsoft.com/office/drawing/2014/main" id="{B4DDF268-A2A0-4577-8097-BD6B91BCB002}"/>
                </a:ext>
              </a:extLst>
            </p:cNvPr>
            <p:cNvSpPr/>
            <p:nvPr/>
          </p:nvSpPr>
          <p:spPr>
            <a:xfrm>
              <a:off x="6928853" y="5052392"/>
              <a:ext cx="56229" cy="55384"/>
            </a:xfrm>
            <a:custGeom>
              <a:avLst/>
              <a:gdLst/>
              <a:ahLst/>
              <a:cxnLst/>
              <a:rect l="l" t="t" r="r" b="b"/>
              <a:pathLst>
                <a:path w="266" h="262" extrusionOk="0">
                  <a:moveTo>
                    <a:pt x="133" y="1"/>
                  </a:moveTo>
                  <a:cubicBezTo>
                    <a:pt x="62" y="1"/>
                    <a:pt x="1" y="58"/>
                    <a:pt x="1" y="130"/>
                  </a:cubicBezTo>
                  <a:cubicBezTo>
                    <a:pt x="1" y="205"/>
                    <a:pt x="62" y="262"/>
                    <a:pt x="133" y="262"/>
                  </a:cubicBezTo>
                  <a:cubicBezTo>
                    <a:pt x="208" y="262"/>
                    <a:pt x="266" y="205"/>
                    <a:pt x="266" y="130"/>
                  </a:cubicBezTo>
                  <a:cubicBezTo>
                    <a:pt x="266" y="58"/>
                    <a:pt x="208" y="1"/>
                    <a:pt x="133" y="1"/>
                  </a:cubicBezTo>
                  <a:close/>
                </a:path>
              </a:pathLst>
            </a:custGeom>
            <a:solidFill>
              <a:srgbClr val="F0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76;p29">
              <a:extLst>
                <a:ext uri="{FF2B5EF4-FFF2-40B4-BE49-F238E27FC236}">
                  <a16:creationId xmlns:a16="http://schemas.microsoft.com/office/drawing/2014/main" id="{A84322FE-2201-47E1-AD47-16C79D765322}"/>
                </a:ext>
              </a:extLst>
            </p:cNvPr>
            <p:cNvSpPr/>
            <p:nvPr/>
          </p:nvSpPr>
          <p:spPr>
            <a:xfrm>
              <a:off x="7049132" y="4674221"/>
              <a:ext cx="97238" cy="96181"/>
            </a:xfrm>
            <a:custGeom>
              <a:avLst/>
              <a:gdLst/>
              <a:ahLst/>
              <a:cxnLst/>
              <a:rect l="l" t="t" r="r" b="b"/>
              <a:pathLst>
                <a:path w="460" h="455" extrusionOk="0">
                  <a:moveTo>
                    <a:pt x="230" y="0"/>
                  </a:moveTo>
                  <a:cubicBezTo>
                    <a:pt x="105" y="0"/>
                    <a:pt x="1" y="100"/>
                    <a:pt x="1" y="226"/>
                  </a:cubicBezTo>
                  <a:cubicBezTo>
                    <a:pt x="1" y="351"/>
                    <a:pt x="105" y="455"/>
                    <a:pt x="230" y="455"/>
                  </a:cubicBezTo>
                  <a:cubicBezTo>
                    <a:pt x="355" y="455"/>
                    <a:pt x="459" y="351"/>
                    <a:pt x="459" y="226"/>
                  </a:cubicBezTo>
                  <a:cubicBezTo>
                    <a:pt x="459" y="100"/>
                    <a:pt x="355"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77;p29">
              <a:extLst>
                <a:ext uri="{FF2B5EF4-FFF2-40B4-BE49-F238E27FC236}">
                  <a16:creationId xmlns:a16="http://schemas.microsoft.com/office/drawing/2014/main" id="{E610CBE2-B4B5-4AA8-8911-3B311C09BD4F}"/>
                </a:ext>
              </a:extLst>
            </p:cNvPr>
            <p:cNvSpPr/>
            <p:nvPr/>
          </p:nvSpPr>
          <p:spPr>
            <a:xfrm>
              <a:off x="6429557" y="5062962"/>
              <a:ext cx="108442" cy="80539"/>
            </a:xfrm>
            <a:custGeom>
              <a:avLst/>
              <a:gdLst/>
              <a:ahLst/>
              <a:cxnLst/>
              <a:rect l="l" t="t" r="r" b="b"/>
              <a:pathLst>
                <a:path w="513" h="381" extrusionOk="0">
                  <a:moveTo>
                    <a:pt x="259" y="1"/>
                  </a:moveTo>
                  <a:cubicBezTo>
                    <a:pt x="115" y="1"/>
                    <a:pt x="1" y="115"/>
                    <a:pt x="1" y="255"/>
                  </a:cubicBezTo>
                  <a:cubicBezTo>
                    <a:pt x="1" y="301"/>
                    <a:pt x="15" y="344"/>
                    <a:pt x="33" y="380"/>
                  </a:cubicBezTo>
                  <a:lnTo>
                    <a:pt x="480" y="380"/>
                  </a:lnTo>
                  <a:cubicBezTo>
                    <a:pt x="502" y="344"/>
                    <a:pt x="513" y="301"/>
                    <a:pt x="513" y="255"/>
                  </a:cubicBezTo>
                  <a:cubicBezTo>
                    <a:pt x="513" y="115"/>
                    <a:pt x="398" y="1"/>
                    <a:pt x="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n 6">
            <a:extLst>
              <a:ext uri="{FF2B5EF4-FFF2-40B4-BE49-F238E27FC236}">
                <a16:creationId xmlns:a16="http://schemas.microsoft.com/office/drawing/2014/main" id="{BD264FAD-9E63-4290-8BF9-2BF1CA208497}"/>
              </a:ext>
            </a:extLst>
          </p:cNvPr>
          <p:cNvPicPr>
            <a:picLocks noChangeAspect="1"/>
          </p:cNvPicPr>
          <p:nvPr/>
        </p:nvPicPr>
        <p:blipFill>
          <a:blip r:embed="rId5"/>
          <a:stretch>
            <a:fillRect/>
          </a:stretch>
        </p:blipFill>
        <p:spPr>
          <a:xfrm>
            <a:off x="7288410" y="795132"/>
            <a:ext cx="1666655" cy="3608898"/>
          </a:xfrm>
          <a:prstGeom prst="rect">
            <a:avLst/>
          </a:prstGeom>
        </p:spPr>
      </p:pic>
      <p:grpSp>
        <p:nvGrpSpPr>
          <p:cNvPr id="10" name="Grupo 9">
            <a:extLst>
              <a:ext uri="{FF2B5EF4-FFF2-40B4-BE49-F238E27FC236}">
                <a16:creationId xmlns:a16="http://schemas.microsoft.com/office/drawing/2014/main" id="{56D35ED4-AE25-47F1-BDD9-3290ECB7CF19}"/>
              </a:ext>
            </a:extLst>
          </p:cNvPr>
          <p:cNvGrpSpPr/>
          <p:nvPr/>
        </p:nvGrpSpPr>
        <p:grpSpPr>
          <a:xfrm>
            <a:off x="504136" y="2870421"/>
            <a:ext cx="1462524" cy="2042490"/>
            <a:chOff x="758577" y="2790908"/>
            <a:chExt cx="1462524" cy="2042490"/>
          </a:xfrm>
        </p:grpSpPr>
        <p:pic>
          <p:nvPicPr>
            <p:cNvPr id="1026" name="Picture 2" descr="https://ckm.sharepoint.com/sites/marketingencamina/Documentos%20compartidos/Eventos%20ENCAMINA/Pegatina%20Visual%20Studio%202019/pegatina%20visual%20studio_.png">
              <a:extLst>
                <a:ext uri="{FF2B5EF4-FFF2-40B4-BE49-F238E27FC236}">
                  <a16:creationId xmlns:a16="http://schemas.microsoft.com/office/drawing/2014/main" id="{1B6558AA-F427-4EF9-86A1-454BD9812D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577" y="2790908"/>
              <a:ext cx="1462524" cy="2042490"/>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8">
              <a:extLst>
                <a:ext uri="{FF2B5EF4-FFF2-40B4-BE49-F238E27FC236}">
                  <a16:creationId xmlns:a16="http://schemas.microsoft.com/office/drawing/2014/main" id="{1B6331EA-AEF2-4ABF-BA81-AB2E87A2E42E}"/>
                </a:ext>
              </a:extLst>
            </p:cNvPr>
            <p:cNvSpPr/>
            <p:nvPr/>
          </p:nvSpPr>
          <p:spPr>
            <a:xfrm rot="1291462">
              <a:off x="852925" y="4500280"/>
              <a:ext cx="710356" cy="1946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 </a:t>
              </a:r>
            </a:p>
          </p:txBody>
        </p:sp>
        <p:sp>
          <p:nvSpPr>
            <p:cNvPr id="96" name="Rectángulo 95">
              <a:extLst>
                <a:ext uri="{FF2B5EF4-FFF2-40B4-BE49-F238E27FC236}">
                  <a16:creationId xmlns:a16="http://schemas.microsoft.com/office/drawing/2014/main" id="{6E4FEA1E-0637-4BB5-970B-F97084E1632E}"/>
                </a:ext>
              </a:extLst>
            </p:cNvPr>
            <p:cNvSpPr/>
            <p:nvPr/>
          </p:nvSpPr>
          <p:spPr>
            <a:xfrm rot="18741702">
              <a:off x="1619437" y="4528275"/>
              <a:ext cx="252084" cy="183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 </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E4DA2-7CCC-4BA9-9DE3-8CD218A6DD8D}"/>
              </a:ext>
            </a:extLst>
          </p:cNvPr>
          <p:cNvSpPr>
            <a:spLocks noGrp="1"/>
          </p:cNvSpPr>
          <p:nvPr>
            <p:ph type="title"/>
          </p:nvPr>
        </p:nvSpPr>
        <p:spPr/>
        <p:txBody>
          <a:bodyPr/>
          <a:lstStyle/>
          <a:p>
            <a:r>
              <a:rPr lang="es-ES" sz="2347" dirty="0">
                <a:latin typeface="Segoe UI Light"/>
                <a:cs typeface="Segoe UI Light"/>
              </a:rPr>
              <a:t>Demo</a:t>
            </a:r>
            <a:br>
              <a:rPr lang="es-ES" sz="2347" dirty="0"/>
            </a:br>
            <a:r>
              <a:rPr lang="es-ES" sz="2347" dirty="0">
                <a:latin typeface="Segoe UI Light"/>
                <a:cs typeface="Segoe UI Light"/>
              </a:rPr>
              <a:t>Dockerfile</a:t>
            </a:r>
            <a:endParaRPr lang="en-US" sz="2347" dirty="0">
              <a:latin typeface="Segoe UI Light"/>
              <a:cs typeface="Segoe UI Light"/>
            </a:endParaRPr>
          </a:p>
        </p:txBody>
      </p:sp>
      <p:sp>
        <p:nvSpPr>
          <p:cNvPr id="3" name="Slide Number Placeholder 2">
            <a:extLst>
              <a:ext uri="{FF2B5EF4-FFF2-40B4-BE49-F238E27FC236}">
                <a16:creationId xmlns:a16="http://schemas.microsoft.com/office/drawing/2014/main" id="{95FBDA2F-1992-41DE-B3F7-067AA53E666C}"/>
              </a:ext>
            </a:extLst>
          </p:cNvPr>
          <p:cNvSpPr>
            <a:spLocks noGrp="1"/>
          </p:cNvSpPr>
          <p:nvPr>
            <p:ph type="sldNum" sz="quarter" idx="4294967295"/>
          </p:nvPr>
        </p:nvSpPr>
        <p:spPr>
          <a:xfrm>
            <a:off x="0" y="4691997"/>
            <a:ext cx="450289" cy="318549"/>
          </a:xfrm>
        </p:spPr>
        <p:txBody>
          <a:bodyPr/>
          <a:lstStyle/>
          <a:p>
            <a:fld id="{C0C6E1E5-C711-49C2-AC1C-A8C0A200779D}" type="slidenum">
              <a:rPr lang="es-ES" smtClean="0">
                <a:cs typeface="Segoe UI Light" panose="020B0502040204020203" pitchFamily="34" charset="0"/>
              </a:rPr>
              <a:pPr/>
              <a:t>10</a:t>
            </a:fld>
            <a:endParaRPr lang="es-ES">
              <a:cs typeface="Segoe UI Light" panose="020B0502040204020203" pitchFamily="34" charset="0"/>
            </a:endParaRPr>
          </a:p>
        </p:txBody>
      </p:sp>
      <p:pic>
        <p:nvPicPr>
          <p:cNvPr id="5" name="Shape 201">
            <a:extLst>
              <a:ext uri="{FF2B5EF4-FFF2-40B4-BE49-F238E27FC236}">
                <a16:creationId xmlns:a16="http://schemas.microsoft.com/office/drawing/2014/main" id="{154B2D77-050B-445E-A275-B133D9D0F453}"/>
              </a:ext>
            </a:extLst>
          </p:cNvPr>
          <p:cNvPicPr preferRelativeResize="0"/>
          <p:nvPr/>
        </p:nvPicPr>
        <p:blipFill>
          <a:blip r:embed="rId2">
            <a:alphaModFix/>
          </a:blip>
          <a:stretch>
            <a:fillRect/>
          </a:stretch>
        </p:blipFill>
        <p:spPr>
          <a:xfrm>
            <a:off x="5201651" y="1445835"/>
            <a:ext cx="3498649" cy="2202853"/>
          </a:xfrm>
          <a:prstGeom prst="rect">
            <a:avLst/>
          </a:prstGeom>
          <a:noFill/>
          <a:ln>
            <a:noFill/>
          </a:ln>
        </p:spPr>
      </p:pic>
    </p:spTree>
    <p:extLst>
      <p:ext uri="{BB962C8B-B14F-4D97-AF65-F5344CB8AC3E}">
        <p14:creationId xmlns:p14="http://schemas.microsoft.com/office/powerpoint/2010/main" val="989699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ECB02E-DDEB-42C7-B6B8-A06A8768C7FA}"/>
              </a:ext>
            </a:extLst>
          </p:cNvPr>
          <p:cNvSpPr>
            <a:spLocks noGrp="1"/>
          </p:cNvSpPr>
          <p:nvPr>
            <p:ph type="title"/>
          </p:nvPr>
        </p:nvSpPr>
        <p:spPr/>
        <p:txBody>
          <a:bodyPr/>
          <a:lstStyle/>
          <a:p>
            <a:r>
              <a:rPr lang="es-ES" dirty="0"/>
              <a:t>Docker </a:t>
            </a:r>
            <a:r>
              <a:rPr lang="es-ES" dirty="0" err="1"/>
              <a:t>Compose</a:t>
            </a:r>
            <a:endParaRPr lang="en-US" dirty="0"/>
          </a:p>
        </p:txBody>
      </p:sp>
      <p:sp>
        <p:nvSpPr>
          <p:cNvPr id="4" name="Content Placeholder 3">
            <a:extLst>
              <a:ext uri="{FF2B5EF4-FFF2-40B4-BE49-F238E27FC236}">
                <a16:creationId xmlns:a16="http://schemas.microsoft.com/office/drawing/2014/main" id="{AF85098B-9382-4385-9C68-0EC293D725E3}"/>
              </a:ext>
            </a:extLst>
          </p:cNvPr>
          <p:cNvSpPr>
            <a:spLocks noGrp="1"/>
          </p:cNvSpPr>
          <p:nvPr>
            <p:ph sz="quarter" idx="11"/>
          </p:nvPr>
        </p:nvSpPr>
        <p:spPr/>
        <p:txBody>
          <a:bodyPr/>
          <a:lstStyle/>
          <a:p>
            <a:r>
              <a:rPr lang="es-ES" dirty="0"/>
              <a:t>Herramienta para definir y ejecutar aplicaciones </a:t>
            </a:r>
            <a:r>
              <a:rPr lang="es-ES" dirty="0" err="1"/>
              <a:t>multi-contenedores</a:t>
            </a:r>
            <a:r>
              <a:rPr lang="es-ES" dirty="0"/>
              <a:t> Docker</a:t>
            </a:r>
          </a:p>
          <a:p>
            <a:endParaRPr lang="es-ES" dirty="0"/>
          </a:p>
          <a:p>
            <a:r>
              <a:rPr lang="es-ES" dirty="0"/>
              <a:t>Fichero de referencia </a:t>
            </a:r>
            <a:r>
              <a:rPr lang="es-ES" dirty="0" err="1"/>
              <a:t>docker-compose.yaml</a:t>
            </a:r>
            <a:endParaRPr lang="es-ES" dirty="0"/>
          </a:p>
          <a:p>
            <a:endParaRPr lang="es-ES" dirty="0"/>
          </a:p>
          <a:p>
            <a:pPr marL="0" indent="0">
              <a:buNone/>
            </a:pPr>
            <a:r>
              <a:rPr lang="en-US" dirty="0"/>
              <a:t>$ docker-compose up -d</a:t>
            </a:r>
          </a:p>
        </p:txBody>
      </p:sp>
      <p:pic>
        <p:nvPicPr>
          <p:cNvPr id="5" name="Picture 4">
            <a:extLst>
              <a:ext uri="{FF2B5EF4-FFF2-40B4-BE49-F238E27FC236}">
                <a16:creationId xmlns:a16="http://schemas.microsoft.com/office/drawing/2014/main" id="{A38A6651-E7E9-4761-9588-4DDE22A50314}"/>
              </a:ext>
            </a:extLst>
          </p:cNvPr>
          <p:cNvPicPr>
            <a:picLocks noChangeAspect="1"/>
          </p:cNvPicPr>
          <p:nvPr/>
        </p:nvPicPr>
        <p:blipFill>
          <a:blip r:embed="rId2"/>
          <a:stretch>
            <a:fillRect/>
          </a:stretch>
        </p:blipFill>
        <p:spPr>
          <a:xfrm>
            <a:off x="455018" y="544110"/>
            <a:ext cx="3454499" cy="4055281"/>
          </a:xfrm>
          <a:prstGeom prst="rect">
            <a:avLst/>
          </a:prstGeom>
        </p:spPr>
      </p:pic>
    </p:spTree>
    <p:extLst>
      <p:ext uri="{BB962C8B-B14F-4D97-AF65-F5344CB8AC3E}">
        <p14:creationId xmlns:p14="http://schemas.microsoft.com/office/powerpoint/2010/main" val="4214358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99A3D-6CB3-450E-86A0-3BC84C4A0697}"/>
              </a:ext>
            </a:extLst>
          </p:cNvPr>
          <p:cNvSpPr>
            <a:spLocks noGrp="1"/>
          </p:cNvSpPr>
          <p:nvPr>
            <p:ph type="title"/>
          </p:nvPr>
        </p:nvSpPr>
        <p:spPr/>
        <p:txBody>
          <a:bodyPr/>
          <a:lstStyle/>
          <a:p>
            <a:r>
              <a:rPr lang="es-ES" dirty="0" err="1"/>
              <a:t>docker-compose</a:t>
            </a:r>
            <a:r>
              <a:rPr lang="es-ES" dirty="0"/>
              <a:t> up</a:t>
            </a:r>
            <a:endParaRPr lang="en-US" dirty="0"/>
          </a:p>
        </p:txBody>
      </p:sp>
      <p:sp>
        <p:nvSpPr>
          <p:cNvPr id="3" name="Content Placeholder 2">
            <a:extLst>
              <a:ext uri="{FF2B5EF4-FFF2-40B4-BE49-F238E27FC236}">
                <a16:creationId xmlns:a16="http://schemas.microsoft.com/office/drawing/2014/main" id="{6F58D283-21D7-47AC-8108-C45180457A60}"/>
              </a:ext>
            </a:extLst>
          </p:cNvPr>
          <p:cNvSpPr>
            <a:spLocks noGrp="1"/>
          </p:cNvSpPr>
          <p:nvPr>
            <p:ph sz="quarter" idx="11"/>
          </p:nvPr>
        </p:nvSpPr>
        <p:spPr/>
        <p:txBody>
          <a:bodyPr/>
          <a:lstStyle/>
          <a:p>
            <a:r>
              <a:rPr lang="es-ES" dirty="0"/>
              <a:t>Compila imágenes desde </a:t>
            </a:r>
            <a:r>
              <a:rPr lang="es-ES" dirty="0" err="1"/>
              <a:t>Dockerfiles</a:t>
            </a:r>
            <a:endParaRPr lang="es-ES" dirty="0"/>
          </a:p>
          <a:p>
            <a:endParaRPr lang="es-ES" dirty="0"/>
          </a:p>
          <a:p>
            <a:r>
              <a:rPr lang="es-ES" dirty="0" err="1"/>
              <a:t>Pulls</a:t>
            </a:r>
            <a:r>
              <a:rPr lang="es-ES" dirty="0"/>
              <a:t> imágenes desde </a:t>
            </a:r>
            <a:r>
              <a:rPr lang="es-ES" dirty="0" err="1"/>
              <a:t>Registries</a:t>
            </a:r>
            <a:endParaRPr lang="es-ES" dirty="0"/>
          </a:p>
          <a:p>
            <a:endParaRPr lang="es-ES" dirty="0"/>
          </a:p>
          <a:p>
            <a:r>
              <a:rPr lang="es-ES" dirty="0"/>
              <a:t>Crea e inicia contenedores</a:t>
            </a:r>
          </a:p>
          <a:p>
            <a:endParaRPr lang="es-ES" dirty="0"/>
          </a:p>
          <a:p>
            <a:r>
              <a:rPr lang="es-ES" dirty="0"/>
              <a:t>Visualiza los logs en tiempo real</a:t>
            </a:r>
          </a:p>
          <a:p>
            <a:endParaRPr lang="es-ES" dirty="0"/>
          </a:p>
          <a:p>
            <a:pPr marL="0" indent="0">
              <a:buNone/>
            </a:pPr>
            <a:r>
              <a:rPr lang="es-ES" sz="1224" dirty="0"/>
              <a:t>Nuestros entornos de desarrollo </a:t>
            </a:r>
          </a:p>
          <a:p>
            <a:pPr>
              <a:buFontTx/>
              <a:buChar char="-"/>
            </a:pPr>
            <a:r>
              <a:rPr lang="es-ES" sz="1224" dirty="0"/>
              <a:t>Repetibles</a:t>
            </a:r>
          </a:p>
          <a:p>
            <a:pPr>
              <a:buFontTx/>
              <a:buChar char="-"/>
            </a:pPr>
            <a:r>
              <a:rPr lang="es-ES" sz="1224" dirty="0"/>
              <a:t>Aislados</a:t>
            </a:r>
          </a:p>
          <a:p>
            <a:pPr>
              <a:buFontTx/>
              <a:buChar char="-"/>
            </a:pPr>
            <a:r>
              <a:rPr lang="es-ES" sz="1224" dirty="0"/>
              <a:t>Rápidos</a:t>
            </a:r>
          </a:p>
          <a:p>
            <a:pPr marL="0" indent="0">
              <a:buNone/>
            </a:pPr>
            <a:endParaRPr lang="en-US" dirty="0"/>
          </a:p>
        </p:txBody>
      </p:sp>
      <p:pic>
        <p:nvPicPr>
          <p:cNvPr id="6" name="Picture 5">
            <a:extLst>
              <a:ext uri="{FF2B5EF4-FFF2-40B4-BE49-F238E27FC236}">
                <a16:creationId xmlns:a16="http://schemas.microsoft.com/office/drawing/2014/main" id="{B31FBEB1-1078-4B19-B7E9-EF19B87A606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25" b="91457" l="9172" r="89831">
                        <a14:foregroundMark x1="9272" y1="64322" x2="9272" y2="64322"/>
                        <a14:foregroundMark x1="32602" y1="91457" x2="32602" y2="91457"/>
                        <a14:foregroundMark x1="68594" y1="39573" x2="68594" y2="39573"/>
                        <a14:foregroundMark x1="45464" y1="39447" x2="45464" y2="39447"/>
                        <a14:foregroundMark x1="44666" y1="40578" x2="44666" y2="40578"/>
                      </a14:backgroundRemoval>
                    </a14:imgEffect>
                  </a14:imgLayer>
                </a14:imgProps>
              </a:ext>
              <a:ext uri="{28A0092B-C50C-407E-A947-70E740481C1C}">
                <a14:useLocalDpi xmlns:a14="http://schemas.microsoft.com/office/drawing/2010/main" val="0"/>
              </a:ext>
            </a:extLst>
          </a:blip>
          <a:stretch>
            <a:fillRect/>
          </a:stretch>
        </p:blipFill>
        <p:spPr>
          <a:xfrm>
            <a:off x="597921" y="1428346"/>
            <a:ext cx="3240365" cy="2571616"/>
          </a:xfrm>
          <a:prstGeom prst="rect">
            <a:avLst/>
          </a:prstGeom>
        </p:spPr>
      </p:pic>
    </p:spTree>
    <p:extLst>
      <p:ext uri="{BB962C8B-B14F-4D97-AF65-F5344CB8AC3E}">
        <p14:creationId xmlns:p14="http://schemas.microsoft.com/office/powerpoint/2010/main" val="3551906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78256B-EA3E-4EAD-860E-CCD08FF37A54}"/>
              </a:ext>
            </a:extLst>
          </p:cNvPr>
          <p:cNvSpPr>
            <a:spLocks noGrp="1"/>
          </p:cNvSpPr>
          <p:nvPr>
            <p:ph type="title"/>
          </p:nvPr>
        </p:nvSpPr>
        <p:spPr/>
        <p:txBody>
          <a:bodyPr/>
          <a:lstStyle/>
          <a:p>
            <a:r>
              <a:rPr lang="es-ES" dirty="0"/>
              <a:t>Demo</a:t>
            </a:r>
            <a:br>
              <a:rPr lang="es-ES" dirty="0"/>
            </a:br>
            <a:r>
              <a:rPr lang="es-ES" dirty="0" err="1"/>
              <a:t>docker-compose</a:t>
            </a:r>
            <a:endParaRPr lang="en-US" dirty="0"/>
          </a:p>
        </p:txBody>
      </p:sp>
      <p:pic>
        <p:nvPicPr>
          <p:cNvPr id="5" name="Shape 185">
            <a:extLst>
              <a:ext uri="{FF2B5EF4-FFF2-40B4-BE49-F238E27FC236}">
                <a16:creationId xmlns:a16="http://schemas.microsoft.com/office/drawing/2014/main" id="{4E1A8C95-E097-43A9-A5BA-DC3C196EC2EF}"/>
              </a:ext>
            </a:extLst>
          </p:cNvPr>
          <p:cNvPicPr preferRelativeResize="0"/>
          <p:nvPr/>
        </p:nvPicPr>
        <p:blipFill>
          <a:blip r:embed="rId2">
            <a:alphaModFix/>
          </a:blip>
          <a:stretch>
            <a:fillRect/>
          </a:stretch>
        </p:blipFill>
        <p:spPr>
          <a:xfrm>
            <a:off x="5799467" y="1260957"/>
            <a:ext cx="2193189" cy="2621587"/>
          </a:xfrm>
          <a:prstGeom prst="rect">
            <a:avLst/>
          </a:prstGeom>
          <a:noFill/>
          <a:ln>
            <a:noFill/>
          </a:ln>
        </p:spPr>
      </p:pic>
    </p:spTree>
    <p:extLst>
      <p:ext uri="{BB962C8B-B14F-4D97-AF65-F5344CB8AC3E}">
        <p14:creationId xmlns:p14="http://schemas.microsoft.com/office/powerpoint/2010/main" val="556868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a:xfrm>
            <a:off x="201290" y="782472"/>
            <a:ext cx="8741421" cy="662459"/>
          </a:xfrm>
        </p:spPr>
        <p:txBody>
          <a:bodyPr>
            <a:spAutoFit/>
          </a:bodyPr>
          <a:lstStyle/>
          <a:p>
            <a:pPr algn="ctr"/>
            <a:r>
              <a:rPr lang="en-US" sz="2700" spc="-37" dirty="0">
                <a:solidFill>
                  <a:srgbClr val="0078D4"/>
                </a:solidFill>
                <a:latin typeface="Segoe UI Semibold" panose="020B0702040204020203" pitchFamily="34" charset="0"/>
                <a:cs typeface="Segoe UI Semibold" panose="020B0702040204020203" pitchFamily="34" charset="0"/>
              </a:rPr>
              <a:t>Kubernetes</a:t>
            </a:r>
            <a:r>
              <a:rPr lang="en-US" sz="2700" spc="-37" dirty="0">
                <a:solidFill>
                  <a:schemeClr val="tx1"/>
                </a:solidFill>
              </a:rPr>
              <a:t>: </a:t>
            </a:r>
            <a:r>
              <a:rPr lang="en-US" sz="2700" spc="-37" dirty="0" err="1">
                <a:solidFill>
                  <a:srgbClr val="000000"/>
                </a:solidFill>
              </a:rPr>
              <a:t>orquestador</a:t>
            </a:r>
            <a:r>
              <a:rPr lang="en-US" sz="2700" spc="-37" dirty="0">
                <a:solidFill>
                  <a:srgbClr val="000000"/>
                </a:solidFill>
              </a:rPr>
              <a:t> </a:t>
            </a:r>
            <a:r>
              <a:rPr lang="en-US" sz="2700" spc="-37" dirty="0" err="1">
                <a:solidFill>
                  <a:srgbClr val="000000"/>
                </a:solidFill>
              </a:rPr>
              <a:t>líder</a:t>
            </a:r>
            <a:r>
              <a:rPr lang="en-US" sz="2700" spc="-37" dirty="0">
                <a:solidFill>
                  <a:srgbClr val="000000"/>
                </a:solidFill>
              </a:rPr>
              <a:t> en la </a:t>
            </a:r>
            <a:r>
              <a:rPr lang="en-US" sz="2700" spc="-37" dirty="0" err="1">
                <a:solidFill>
                  <a:srgbClr val="000000"/>
                </a:solidFill>
              </a:rPr>
              <a:t>industria</a:t>
            </a:r>
            <a:endParaRPr lang="en-US" sz="2700" spc="-37" dirty="0">
              <a:solidFill>
                <a:srgbClr val="000000"/>
              </a:solidFill>
            </a:endParaRPr>
          </a:p>
        </p:txBody>
      </p:sp>
      <p:sp>
        <p:nvSpPr>
          <p:cNvPr id="24" name="Oval 23">
            <a:extLst>
              <a:ext uri="{FF2B5EF4-FFF2-40B4-BE49-F238E27FC236}">
                <a16:creationId xmlns:a16="http://schemas.microsoft.com/office/drawing/2014/main" id="{56D9882B-F624-41FC-BE26-291327E38F64}"/>
              </a:ext>
            </a:extLst>
          </p:cNvPr>
          <p:cNvSpPr/>
          <p:nvPr/>
        </p:nvSpPr>
        <p:spPr bwMode="auto">
          <a:xfrm>
            <a:off x="3815682" y="1413060"/>
            <a:ext cx="1512638" cy="1512638"/>
          </a:xfrm>
          <a:prstGeom prst="ellipse">
            <a:avLst/>
          </a:prstGeom>
          <a:solidFill>
            <a:schemeClr val="tx1">
              <a:alpha val="2000"/>
            </a:schemeClr>
          </a:solidFill>
          <a:ln w="12700">
            <a:solidFill>
              <a:schemeClr val="tx1">
                <a:alpha val="3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err="1">
              <a:solidFill>
                <a:srgbClr val="505050"/>
              </a:solidFill>
              <a:latin typeface="Segoe UI"/>
              <a:cs typeface="Segoe UI" pitchFamily="34" charset="0"/>
            </a:endParaRPr>
          </a:p>
        </p:txBody>
      </p:sp>
      <p:grpSp>
        <p:nvGrpSpPr>
          <p:cNvPr id="3" name="Group 2">
            <a:extLst>
              <a:ext uri="{FF2B5EF4-FFF2-40B4-BE49-F238E27FC236}">
                <a16:creationId xmlns:a16="http://schemas.microsoft.com/office/drawing/2014/main" id="{D96B87E0-F743-487F-968A-0B0C6A32FBFF}"/>
              </a:ext>
            </a:extLst>
          </p:cNvPr>
          <p:cNvGrpSpPr/>
          <p:nvPr/>
        </p:nvGrpSpPr>
        <p:grpSpPr>
          <a:xfrm>
            <a:off x="1685931" y="3508084"/>
            <a:ext cx="5772140" cy="108012"/>
            <a:chOff x="2292775" y="4770807"/>
            <a:chExt cx="7850923" cy="146912"/>
          </a:xfrm>
        </p:grpSpPr>
        <p:sp>
          <p:nvSpPr>
            <p:cNvPr id="79" name="Oval 78">
              <a:extLst>
                <a:ext uri="{FF2B5EF4-FFF2-40B4-BE49-F238E27FC236}">
                  <a16:creationId xmlns:a16="http://schemas.microsoft.com/office/drawing/2014/main" id="{D478514A-6F2C-45EE-8FB5-0602D05AE148}"/>
                </a:ext>
              </a:extLst>
            </p:cNvPr>
            <p:cNvSpPr/>
            <p:nvPr/>
          </p:nvSpPr>
          <p:spPr bwMode="auto">
            <a:xfrm rot="16200000">
              <a:off x="2292775" y="4770807"/>
              <a:ext cx="146912" cy="146912"/>
            </a:xfrm>
            <a:prstGeom prst="ellipse">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3614" rIns="0" bIns="33614" numCol="1" rtlCol="0" anchor="ctr" anchorCtr="0" compatLnSpc="1">
              <a:prstTxWarp prst="textNoShape">
                <a:avLst/>
              </a:prstTxWarp>
            </a:bodyPr>
            <a:lstStyle/>
            <a:p>
              <a:pPr algn="ctr" defTabSz="672000" fontAlgn="base">
                <a:spcBef>
                  <a:spcPct val="0"/>
                </a:spcBef>
                <a:spcAft>
                  <a:spcPct val="0"/>
                </a:spcAft>
                <a:defRPr/>
              </a:pPr>
              <a:endParaRPr lang="en-US" sz="1441">
                <a:gradFill>
                  <a:gsLst>
                    <a:gs pos="0">
                      <a:srgbClr val="FFFFFF"/>
                    </a:gs>
                    <a:gs pos="100000">
                      <a:srgbClr val="FFFFFF"/>
                    </a:gs>
                  </a:gsLst>
                  <a:lin ang="5400000" scaled="0"/>
                </a:gradFill>
                <a:latin typeface="Segoe UI Semilight"/>
              </a:endParaRPr>
            </a:p>
          </p:txBody>
        </p:sp>
        <p:sp>
          <p:nvSpPr>
            <p:cNvPr id="80" name="Oval 79">
              <a:extLst>
                <a:ext uri="{FF2B5EF4-FFF2-40B4-BE49-F238E27FC236}">
                  <a16:creationId xmlns:a16="http://schemas.microsoft.com/office/drawing/2014/main" id="{160F294B-147F-423C-B1A6-FD840ABBE5C1}"/>
                </a:ext>
              </a:extLst>
            </p:cNvPr>
            <p:cNvSpPr/>
            <p:nvPr/>
          </p:nvSpPr>
          <p:spPr bwMode="auto">
            <a:xfrm rot="16200000">
              <a:off x="6144780" y="4770807"/>
              <a:ext cx="146912" cy="146912"/>
            </a:xfrm>
            <a:prstGeom prst="ellipse">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3614" rIns="0" bIns="33614" numCol="1" rtlCol="0" anchor="ctr" anchorCtr="0" compatLnSpc="1">
              <a:prstTxWarp prst="textNoShape">
                <a:avLst/>
              </a:prstTxWarp>
            </a:bodyPr>
            <a:lstStyle/>
            <a:p>
              <a:pPr algn="ctr" defTabSz="672000" fontAlgn="base">
                <a:spcBef>
                  <a:spcPct val="0"/>
                </a:spcBef>
                <a:spcAft>
                  <a:spcPct val="0"/>
                </a:spcAft>
                <a:defRPr/>
              </a:pPr>
              <a:endParaRPr lang="en-US" sz="1441">
                <a:gradFill>
                  <a:gsLst>
                    <a:gs pos="0">
                      <a:srgbClr val="FFFFFF"/>
                    </a:gs>
                    <a:gs pos="100000">
                      <a:srgbClr val="FFFFFF"/>
                    </a:gs>
                  </a:gsLst>
                  <a:lin ang="5400000" scaled="0"/>
                </a:gradFill>
                <a:latin typeface="Segoe UI Semilight"/>
              </a:endParaRPr>
            </a:p>
          </p:txBody>
        </p:sp>
        <p:sp>
          <p:nvSpPr>
            <p:cNvPr id="81" name="Oval 80">
              <a:extLst>
                <a:ext uri="{FF2B5EF4-FFF2-40B4-BE49-F238E27FC236}">
                  <a16:creationId xmlns:a16="http://schemas.microsoft.com/office/drawing/2014/main" id="{4D101180-6444-4381-8D8A-04962DDB4FE0}"/>
                </a:ext>
              </a:extLst>
            </p:cNvPr>
            <p:cNvSpPr/>
            <p:nvPr/>
          </p:nvSpPr>
          <p:spPr bwMode="auto">
            <a:xfrm rot="16200000">
              <a:off x="9996786" y="4770807"/>
              <a:ext cx="146912" cy="146912"/>
            </a:xfrm>
            <a:prstGeom prst="ellipse">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3614" rIns="0" bIns="33614" numCol="1" rtlCol="0" anchor="ctr" anchorCtr="0" compatLnSpc="1">
              <a:prstTxWarp prst="textNoShape">
                <a:avLst/>
              </a:prstTxWarp>
            </a:bodyPr>
            <a:lstStyle/>
            <a:p>
              <a:pPr algn="ctr" defTabSz="672000" fontAlgn="base">
                <a:spcBef>
                  <a:spcPct val="0"/>
                </a:spcBef>
                <a:spcAft>
                  <a:spcPct val="0"/>
                </a:spcAft>
                <a:defRPr/>
              </a:pPr>
              <a:endParaRPr lang="en-US" sz="1441">
                <a:gradFill>
                  <a:gsLst>
                    <a:gs pos="0">
                      <a:srgbClr val="FFFFFF"/>
                    </a:gs>
                    <a:gs pos="100000">
                      <a:srgbClr val="FFFFFF"/>
                    </a:gs>
                  </a:gsLst>
                  <a:lin ang="5400000" scaled="0"/>
                </a:gradFill>
                <a:latin typeface="Segoe UI Semilight"/>
              </a:endParaRPr>
            </a:p>
          </p:txBody>
        </p:sp>
        <p:cxnSp>
          <p:nvCxnSpPr>
            <p:cNvPr id="82" name="Straight Connector 81">
              <a:extLst>
                <a:ext uri="{FF2B5EF4-FFF2-40B4-BE49-F238E27FC236}">
                  <a16:creationId xmlns:a16="http://schemas.microsoft.com/office/drawing/2014/main" id="{DBF17C14-C573-496E-88FD-5D79A03E3C48}"/>
                </a:ext>
              </a:extLst>
            </p:cNvPr>
            <p:cNvCxnSpPr>
              <a:cxnSpLocks/>
            </p:cNvCxnSpPr>
            <p:nvPr/>
          </p:nvCxnSpPr>
          <p:spPr>
            <a:xfrm>
              <a:off x="2607176" y="4844263"/>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6745952-8D1D-43F8-8F9A-80D1D090FD13}"/>
                </a:ext>
              </a:extLst>
            </p:cNvPr>
            <p:cNvCxnSpPr>
              <a:cxnSpLocks/>
            </p:cNvCxnSpPr>
            <p:nvPr/>
          </p:nvCxnSpPr>
          <p:spPr>
            <a:xfrm>
              <a:off x="6459181" y="4844263"/>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sp>
        <p:nvSpPr>
          <p:cNvPr id="84" name="TextBox 83">
            <a:extLst>
              <a:ext uri="{FF2B5EF4-FFF2-40B4-BE49-F238E27FC236}">
                <a16:creationId xmlns:a16="http://schemas.microsoft.com/office/drawing/2014/main" id="{EA38544F-1E11-4A73-9D1E-9EFD848A2A24}"/>
              </a:ext>
            </a:extLst>
          </p:cNvPr>
          <p:cNvSpPr txBox="1"/>
          <p:nvPr/>
        </p:nvSpPr>
        <p:spPr>
          <a:xfrm>
            <a:off x="699460" y="3798983"/>
            <a:ext cx="2080952" cy="845608"/>
          </a:xfrm>
          <a:prstGeom prst="rect">
            <a:avLst/>
          </a:prstGeom>
          <a:noFill/>
        </p:spPr>
        <p:txBody>
          <a:bodyPr wrap="square" lIns="107565" tIns="107565" rIns="107565" bIns="107565" rtlCol="0">
            <a:spAutoFit/>
          </a:bodyPr>
          <a:lstStyle/>
          <a:p>
            <a:pPr algn="ctr" defTabSz="685703">
              <a:spcAft>
                <a:spcPts val="441"/>
              </a:spcAft>
              <a:defRPr/>
            </a:pPr>
            <a:r>
              <a:rPr lang="en-US" sz="1350" dirty="0">
                <a:solidFill>
                  <a:srgbClr val="0078D4"/>
                </a:solidFill>
                <a:latin typeface="Segoe UI Semibold" panose="020B0702040204020203" pitchFamily="34" charset="0"/>
                <a:cs typeface="Segoe UI Semibold" panose="020B0702040204020203" pitchFamily="34" charset="0"/>
              </a:rPr>
              <a:t>Portable </a:t>
            </a:r>
          </a:p>
          <a:p>
            <a:pPr algn="ctr" defTabSz="685703">
              <a:spcAft>
                <a:spcPts val="441"/>
              </a:spcAft>
              <a:defRPr/>
            </a:pPr>
            <a:r>
              <a:rPr lang="en-US" sz="1200" dirty="0" err="1">
                <a:latin typeface="Segoe UI"/>
                <a:cs typeface="Segoe UI Semibold" panose="020B0702040204020203" pitchFamily="34" charset="0"/>
              </a:rPr>
              <a:t>Pública</a:t>
            </a:r>
            <a:r>
              <a:rPr lang="en-US" sz="1200" dirty="0">
                <a:latin typeface="Segoe UI"/>
                <a:cs typeface="Segoe UI Semibold" panose="020B0702040204020203" pitchFamily="34" charset="0"/>
              </a:rPr>
              <a:t>, </a:t>
            </a:r>
            <a:r>
              <a:rPr lang="en-US" sz="1200" dirty="0" err="1">
                <a:latin typeface="Segoe UI"/>
                <a:cs typeface="Segoe UI Semibold" panose="020B0702040204020203" pitchFamily="34" charset="0"/>
              </a:rPr>
              <a:t>privada</a:t>
            </a:r>
            <a:r>
              <a:rPr lang="en-US" sz="1200" dirty="0">
                <a:latin typeface="Segoe UI"/>
                <a:cs typeface="Segoe UI Semibold" panose="020B0702040204020203" pitchFamily="34" charset="0"/>
              </a:rPr>
              <a:t>, </a:t>
            </a:r>
            <a:r>
              <a:rPr lang="en-US" sz="1200" dirty="0" err="1">
                <a:latin typeface="Segoe UI"/>
                <a:cs typeface="Segoe UI Semibold" panose="020B0702040204020203" pitchFamily="34" charset="0"/>
              </a:rPr>
              <a:t>híbrida</a:t>
            </a:r>
            <a:r>
              <a:rPr lang="en-US" sz="1200" dirty="0">
                <a:latin typeface="Segoe UI"/>
                <a:cs typeface="Segoe UI Semibold" panose="020B0702040204020203" pitchFamily="34" charset="0"/>
              </a:rPr>
              <a:t>, multi-cloud</a:t>
            </a:r>
          </a:p>
        </p:txBody>
      </p:sp>
      <p:sp>
        <p:nvSpPr>
          <p:cNvPr id="85" name="TextBox 84">
            <a:extLst>
              <a:ext uri="{FF2B5EF4-FFF2-40B4-BE49-F238E27FC236}">
                <a16:creationId xmlns:a16="http://schemas.microsoft.com/office/drawing/2014/main" id="{29D9331E-11DB-4554-834C-84BC8E63A6B1}"/>
              </a:ext>
            </a:extLst>
          </p:cNvPr>
          <p:cNvSpPr txBox="1"/>
          <p:nvPr/>
        </p:nvSpPr>
        <p:spPr>
          <a:xfrm>
            <a:off x="3531523" y="3798983"/>
            <a:ext cx="2080952" cy="845608"/>
          </a:xfrm>
          <a:prstGeom prst="rect">
            <a:avLst/>
          </a:prstGeom>
          <a:noFill/>
        </p:spPr>
        <p:txBody>
          <a:bodyPr wrap="square" lIns="107565" tIns="107565" rIns="107565" bIns="107565" rtlCol="0">
            <a:spAutoFit/>
          </a:bodyPr>
          <a:lstStyle/>
          <a:p>
            <a:pPr algn="ctr" defTabSz="685703">
              <a:spcAft>
                <a:spcPts val="441"/>
              </a:spcAft>
              <a:defRPr/>
            </a:pPr>
            <a:r>
              <a:rPr lang="en-US" sz="1350" dirty="0">
                <a:solidFill>
                  <a:srgbClr val="0078D4"/>
                </a:solidFill>
                <a:latin typeface="Segoe UI Semibold" panose="020B0702040204020203" pitchFamily="34" charset="0"/>
                <a:cs typeface="Segoe UI Semibold" panose="020B0702040204020203" pitchFamily="34" charset="0"/>
              </a:rPr>
              <a:t>Extensible </a:t>
            </a:r>
          </a:p>
          <a:p>
            <a:pPr algn="ctr" defTabSz="685703">
              <a:spcAft>
                <a:spcPts val="441"/>
              </a:spcAft>
              <a:defRPr/>
            </a:pPr>
            <a:r>
              <a:rPr lang="en-US" sz="1200" dirty="0">
                <a:latin typeface="Segoe UI"/>
                <a:cs typeface="Segoe UI Semibold" panose="020B0702040204020203" pitchFamily="34" charset="0"/>
              </a:rPr>
              <a:t>Modular, pluggable, </a:t>
            </a:r>
            <a:r>
              <a:rPr lang="en-US" sz="1200" dirty="0" err="1">
                <a:latin typeface="Segoe UI"/>
                <a:cs typeface="Segoe UI Semibold" panose="020B0702040204020203" pitchFamily="34" charset="0"/>
              </a:rPr>
              <a:t>hookable</a:t>
            </a:r>
            <a:r>
              <a:rPr lang="en-US" sz="1200" dirty="0">
                <a:latin typeface="Segoe UI"/>
                <a:cs typeface="Segoe UI Semibold" panose="020B0702040204020203" pitchFamily="34" charset="0"/>
              </a:rPr>
              <a:t>, composable</a:t>
            </a:r>
          </a:p>
        </p:txBody>
      </p:sp>
      <p:sp>
        <p:nvSpPr>
          <p:cNvPr id="86" name="TextBox 85">
            <a:extLst>
              <a:ext uri="{FF2B5EF4-FFF2-40B4-BE49-F238E27FC236}">
                <a16:creationId xmlns:a16="http://schemas.microsoft.com/office/drawing/2014/main" id="{0AF7AA07-5ED3-4799-8E6C-A254FD764C28}"/>
              </a:ext>
            </a:extLst>
          </p:cNvPr>
          <p:cNvSpPr txBox="1"/>
          <p:nvPr/>
        </p:nvSpPr>
        <p:spPr>
          <a:xfrm>
            <a:off x="6131229" y="3798983"/>
            <a:ext cx="2545668" cy="1030274"/>
          </a:xfrm>
          <a:prstGeom prst="rect">
            <a:avLst/>
          </a:prstGeom>
          <a:noFill/>
        </p:spPr>
        <p:txBody>
          <a:bodyPr wrap="square" lIns="107565" tIns="107565" rIns="107565" bIns="107565" rtlCol="0">
            <a:spAutoFit/>
          </a:bodyPr>
          <a:lstStyle/>
          <a:p>
            <a:pPr algn="ctr" defTabSz="685703">
              <a:spcAft>
                <a:spcPts val="441"/>
              </a:spcAft>
              <a:defRPr/>
            </a:pPr>
            <a:r>
              <a:rPr lang="en-US" sz="1350" dirty="0">
                <a:solidFill>
                  <a:srgbClr val="0078D4"/>
                </a:solidFill>
                <a:latin typeface="Segoe UI Semibold" panose="020B0702040204020203" pitchFamily="34" charset="0"/>
                <a:cs typeface="Segoe UI Semibold" panose="020B0702040204020203" pitchFamily="34" charset="0"/>
              </a:rPr>
              <a:t>Self-healing </a:t>
            </a:r>
          </a:p>
          <a:p>
            <a:pPr algn="ctr" defTabSz="685703">
              <a:spcAft>
                <a:spcPts val="441"/>
              </a:spcAft>
              <a:defRPr/>
            </a:pPr>
            <a:r>
              <a:rPr lang="es-ES" sz="1200" dirty="0" err="1">
                <a:latin typeface="Segoe UI"/>
                <a:cs typeface="Segoe UI Semibold" panose="020B0702040204020203" pitchFamily="34" charset="0"/>
              </a:rPr>
              <a:t>Auto-colocación</a:t>
            </a:r>
            <a:r>
              <a:rPr lang="es-ES" sz="1200" dirty="0">
                <a:latin typeface="Segoe UI"/>
                <a:cs typeface="Segoe UI Semibold" panose="020B0702040204020203" pitchFamily="34" charset="0"/>
              </a:rPr>
              <a:t>, reinicio automático, </a:t>
            </a:r>
            <a:r>
              <a:rPr lang="es-ES" sz="1200" dirty="0" err="1">
                <a:latin typeface="Segoe UI"/>
                <a:cs typeface="Segoe UI Semibold" panose="020B0702040204020203" pitchFamily="34" charset="0"/>
              </a:rPr>
              <a:t>auto-replicación</a:t>
            </a:r>
            <a:r>
              <a:rPr lang="es-ES" sz="1200" dirty="0">
                <a:latin typeface="Segoe UI"/>
                <a:cs typeface="Segoe UI Semibold" panose="020B0702040204020203" pitchFamily="34" charset="0"/>
              </a:rPr>
              <a:t>, escalado automático</a:t>
            </a:r>
            <a:endParaRPr lang="en-US" sz="1200" dirty="0">
              <a:latin typeface="Segoe UI"/>
              <a:cs typeface="Segoe UI Semibold" panose="020B0702040204020203" pitchFamily="34" charset="0"/>
            </a:endParaRPr>
          </a:p>
        </p:txBody>
      </p:sp>
      <p:cxnSp>
        <p:nvCxnSpPr>
          <p:cNvPr id="87" name="Straight Connector 86">
            <a:extLst>
              <a:ext uri="{FF2B5EF4-FFF2-40B4-BE49-F238E27FC236}">
                <a16:creationId xmlns:a16="http://schemas.microsoft.com/office/drawing/2014/main" id="{C75C28E9-845C-43D5-8F1B-B30F63852D40}"/>
              </a:ext>
            </a:extLst>
          </p:cNvPr>
          <p:cNvCxnSpPr>
            <a:cxnSpLocks/>
          </p:cNvCxnSpPr>
          <p:nvPr/>
        </p:nvCxnSpPr>
        <p:spPr>
          <a:xfrm flipV="1">
            <a:off x="4572000" y="3019671"/>
            <a:ext cx="0" cy="39444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6" name="Graphic 13">
            <a:extLst>
              <a:ext uri="{FF2B5EF4-FFF2-40B4-BE49-F238E27FC236}">
                <a16:creationId xmlns:a16="http://schemas.microsoft.com/office/drawing/2014/main" id="{F4ADE8DE-5081-44CF-A34C-4DC170EAE1A3}"/>
              </a:ext>
            </a:extLst>
          </p:cNvPr>
          <p:cNvGrpSpPr/>
          <p:nvPr/>
        </p:nvGrpSpPr>
        <p:grpSpPr>
          <a:xfrm>
            <a:off x="4136467" y="1740572"/>
            <a:ext cx="871067" cy="857614"/>
            <a:chOff x="4862512" y="2214562"/>
            <a:chExt cx="2466975" cy="2428875"/>
          </a:xfrm>
        </p:grpSpPr>
        <p:sp>
          <p:nvSpPr>
            <p:cNvPr id="18" name="Freeform: Shape 17">
              <a:extLst>
                <a:ext uri="{FF2B5EF4-FFF2-40B4-BE49-F238E27FC236}">
                  <a16:creationId xmlns:a16="http://schemas.microsoft.com/office/drawing/2014/main" id="{CDB6B35E-2064-432E-9505-CB650B86060E}"/>
                </a:ext>
              </a:extLst>
            </p:cNvPr>
            <p:cNvSpPr/>
            <p:nvPr/>
          </p:nvSpPr>
          <p:spPr>
            <a:xfrm>
              <a:off x="4854743" y="2207524"/>
              <a:ext cx="2476500" cy="2438400"/>
            </a:xfrm>
            <a:custGeom>
              <a:avLst/>
              <a:gdLst>
                <a:gd name="connsiteX0" fmla="*/ 1165056 w 2476500"/>
                <a:gd name="connsiteY0" fmla="*/ 27993 h 2438400"/>
                <a:gd name="connsiteX1" fmla="*/ 347811 w 2476500"/>
                <a:gd name="connsiteY1" fmla="*/ 408993 h 2438400"/>
                <a:gd name="connsiteX2" fmla="*/ 224939 w 2476500"/>
                <a:gd name="connsiteY2" fmla="*/ 558535 h 2438400"/>
                <a:gd name="connsiteX3" fmla="*/ 13484 w 2476500"/>
                <a:gd name="connsiteY3" fmla="*/ 1434835 h 2438400"/>
                <a:gd name="connsiteX4" fmla="*/ 54441 w 2476500"/>
                <a:gd name="connsiteY4" fmla="*/ 1624383 h 2438400"/>
                <a:gd name="connsiteX5" fmla="*/ 607844 w 2476500"/>
                <a:gd name="connsiteY5" fmla="*/ 2334948 h 2438400"/>
                <a:gd name="connsiteX6" fmla="*/ 781199 w 2476500"/>
                <a:gd name="connsiteY6" fmla="*/ 2420673 h 2438400"/>
                <a:gd name="connsiteX7" fmla="*/ 1682264 w 2476500"/>
                <a:gd name="connsiteY7" fmla="*/ 2432103 h 2438400"/>
                <a:gd name="connsiteX8" fmla="*/ 1857524 w 2476500"/>
                <a:gd name="connsiteY8" fmla="*/ 2350188 h 2438400"/>
                <a:gd name="connsiteX9" fmla="*/ 2428071 w 2476500"/>
                <a:gd name="connsiteY9" fmla="*/ 1652958 h 2438400"/>
                <a:gd name="connsiteX10" fmla="*/ 2473791 w 2476500"/>
                <a:gd name="connsiteY10" fmla="*/ 1465315 h 2438400"/>
                <a:gd name="connsiteX11" fmla="*/ 2284244 w 2476500"/>
                <a:gd name="connsiteY11" fmla="*/ 584253 h 2438400"/>
                <a:gd name="connsiteX12" fmla="*/ 2165181 w 2476500"/>
                <a:gd name="connsiteY12" fmla="*/ 431853 h 2438400"/>
                <a:gd name="connsiteX13" fmla="*/ 1358414 w 2476500"/>
                <a:gd name="connsiteY13" fmla="*/ 29898 h 2438400"/>
                <a:gd name="connsiteX14" fmla="*/ 1165056 w 2476500"/>
                <a:gd name="connsiteY14" fmla="*/ 27993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76500" h="2438400">
                  <a:moveTo>
                    <a:pt x="1165056" y="27993"/>
                  </a:moveTo>
                  <a:lnTo>
                    <a:pt x="347811" y="408993"/>
                  </a:lnTo>
                  <a:cubicBezTo>
                    <a:pt x="285899" y="437568"/>
                    <a:pt x="241131" y="492813"/>
                    <a:pt x="224939" y="558535"/>
                  </a:cubicBezTo>
                  <a:lnTo>
                    <a:pt x="13484" y="1434835"/>
                  </a:lnTo>
                  <a:cubicBezTo>
                    <a:pt x="-2709" y="1500558"/>
                    <a:pt x="12531" y="1570090"/>
                    <a:pt x="54441" y="1624383"/>
                  </a:cubicBezTo>
                  <a:lnTo>
                    <a:pt x="607844" y="2334948"/>
                  </a:lnTo>
                  <a:cubicBezTo>
                    <a:pt x="649754" y="2388288"/>
                    <a:pt x="713571" y="2419721"/>
                    <a:pt x="781199" y="2420673"/>
                  </a:cubicBezTo>
                  <a:lnTo>
                    <a:pt x="1682264" y="2432103"/>
                  </a:lnTo>
                  <a:cubicBezTo>
                    <a:pt x="1749891" y="2433055"/>
                    <a:pt x="1814661" y="2402575"/>
                    <a:pt x="1857524" y="2350188"/>
                  </a:cubicBezTo>
                  <a:lnTo>
                    <a:pt x="2428071" y="1652958"/>
                  </a:lnTo>
                  <a:cubicBezTo>
                    <a:pt x="2470934" y="1600570"/>
                    <a:pt x="2488079" y="1531038"/>
                    <a:pt x="2473791" y="1465315"/>
                  </a:cubicBezTo>
                  <a:lnTo>
                    <a:pt x="2284244" y="584253"/>
                  </a:lnTo>
                  <a:cubicBezTo>
                    <a:pt x="2269956" y="517578"/>
                    <a:pt x="2226141" y="461380"/>
                    <a:pt x="2165181" y="431853"/>
                  </a:cubicBezTo>
                  <a:lnTo>
                    <a:pt x="1358414" y="29898"/>
                  </a:lnTo>
                  <a:cubicBezTo>
                    <a:pt x="1297454" y="370"/>
                    <a:pt x="1226016" y="-582"/>
                    <a:pt x="1165056" y="27993"/>
                  </a:cubicBezTo>
                  <a:close/>
                </a:path>
              </a:pathLst>
            </a:custGeom>
            <a:solidFill>
              <a:srgbClr val="0078D4"/>
            </a:solidFill>
            <a:ln w="9525" cap="flat">
              <a:noFill/>
              <a:prstDash val="solid"/>
              <a:miter/>
            </a:ln>
          </p:spPr>
          <p:txBody>
            <a:bodyPr rtlCol="0" anchor="ctr"/>
            <a:lstStyle/>
            <a:p>
              <a:endParaRPr lang="en-IN" sz="1500"/>
            </a:p>
          </p:txBody>
        </p:sp>
        <p:sp>
          <p:nvSpPr>
            <p:cNvPr id="19" name="Freeform: Shape 18">
              <a:extLst>
                <a:ext uri="{FF2B5EF4-FFF2-40B4-BE49-F238E27FC236}">
                  <a16:creationId xmlns:a16="http://schemas.microsoft.com/office/drawing/2014/main" id="{876A9B08-CEEE-448A-9EA9-010A0EB72745}"/>
                </a:ext>
              </a:extLst>
            </p:cNvPr>
            <p:cNvSpPr/>
            <p:nvPr/>
          </p:nvSpPr>
          <p:spPr>
            <a:xfrm>
              <a:off x="5566886" y="2933223"/>
              <a:ext cx="1066800" cy="1047750"/>
            </a:xfrm>
            <a:custGeom>
              <a:avLst/>
              <a:gdLst>
                <a:gd name="connsiteX0" fmla="*/ 992981 w 1066800"/>
                <a:gd name="connsiteY0" fmla="*/ 270986 h 1047750"/>
                <a:gd name="connsiteX1" fmla="*/ 903446 w 1066800"/>
                <a:gd name="connsiteY1" fmla="*/ 155734 h 1047750"/>
                <a:gd name="connsiteX2" fmla="*/ 692944 w 1066800"/>
                <a:gd name="connsiteY2" fmla="*/ 298609 h 1047750"/>
                <a:gd name="connsiteX3" fmla="*/ 630079 w 1066800"/>
                <a:gd name="connsiteY3" fmla="*/ 268129 h 1047750"/>
                <a:gd name="connsiteX4" fmla="*/ 613886 w 1066800"/>
                <a:gd name="connsiteY4" fmla="*/ 12859 h 1047750"/>
                <a:gd name="connsiteX5" fmla="*/ 534829 w 1066800"/>
                <a:gd name="connsiteY5" fmla="*/ 7144 h 1047750"/>
                <a:gd name="connsiteX6" fmla="*/ 465296 w 1066800"/>
                <a:gd name="connsiteY6" fmla="*/ 11906 h 1047750"/>
                <a:gd name="connsiteX7" fmla="*/ 447199 w 1066800"/>
                <a:gd name="connsiteY7" fmla="*/ 268129 h 1047750"/>
                <a:gd name="connsiteX8" fmla="*/ 384334 w 1066800"/>
                <a:gd name="connsiteY8" fmla="*/ 298609 h 1047750"/>
                <a:gd name="connsiteX9" fmla="*/ 170974 w 1066800"/>
                <a:gd name="connsiteY9" fmla="*/ 150971 h 1047750"/>
                <a:gd name="connsiteX10" fmla="*/ 81439 w 1066800"/>
                <a:gd name="connsiteY10" fmla="*/ 262414 h 1047750"/>
                <a:gd name="connsiteX11" fmla="*/ 265271 w 1066800"/>
                <a:gd name="connsiteY11" fmla="*/ 447199 h 1047750"/>
                <a:gd name="connsiteX12" fmla="*/ 247174 w 1066800"/>
                <a:gd name="connsiteY12" fmla="*/ 514826 h 1047750"/>
                <a:gd name="connsiteX13" fmla="*/ 7144 w 1066800"/>
                <a:gd name="connsiteY13" fmla="*/ 576739 h 1047750"/>
                <a:gd name="connsiteX14" fmla="*/ 44291 w 1066800"/>
                <a:gd name="connsiteY14" fmla="*/ 734854 h 1047750"/>
                <a:gd name="connsiteX15" fmla="*/ 296704 w 1066800"/>
                <a:gd name="connsiteY15" fmla="*/ 693896 h 1047750"/>
                <a:gd name="connsiteX16" fmla="*/ 340519 w 1066800"/>
                <a:gd name="connsiteY16" fmla="*/ 748189 h 1047750"/>
                <a:gd name="connsiteX17" fmla="*/ 250031 w 1066800"/>
                <a:gd name="connsiteY17" fmla="*/ 981551 h 1047750"/>
                <a:gd name="connsiteX18" fmla="*/ 390049 w 1066800"/>
                <a:gd name="connsiteY18" fmla="*/ 1044416 h 1047750"/>
                <a:gd name="connsiteX19" fmla="*/ 500539 w 1066800"/>
                <a:gd name="connsiteY19" fmla="*/ 831056 h 1047750"/>
                <a:gd name="connsiteX20" fmla="*/ 571024 w 1066800"/>
                <a:gd name="connsiteY20" fmla="*/ 828199 h 1047750"/>
                <a:gd name="connsiteX21" fmla="*/ 701516 w 1066800"/>
                <a:gd name="connsiteY21" fmla="*/ 1036796 h 1047750"/>
                <a:gd name="connsiteX22" fmla="*/ 832961 w 1066800"/>
                <a:gd name="connsiteY22" fmla="*/ 972026 h 1047750"/>
                <a:gd name="connsiteX23" fmla="*/ 738664 w 1066800"/>
                <a:gd name="connsiteY23" fmla="*/ 748189 h 1047750"/>
                <a:gd name="connsiteX24" fmla="*/ 781526 w 1066800"/>
                <a:gd name="connsiteY24" fmla="*/ 692944 h 1047750"/>
                <a:gd name="connsiteX25" fmla="*/ 1028224 w 1066800"/>
                <a:gd name="connsiteY25" fmla="*/ 726281 h 1047750"/>
                <a:gd name="connsiteX26" fmla="*/ 1061561 w 1066800"/>
                <a:gd name="connsiteY26" fmla="*/ 576739 h 1047750"/>
                <a:gd name="connsiteX27" fmla="*/ 831056 w 1066800"/>
                <a:gd name="connsiteY27" fmla="*/ 511969 h 1047750"/>
                <a:gd name="connsiteX28" fmla="*/ 813911 w 1066800"/>
                <a:gd name="connsiteY28" fmla="*/ 444341 h 1047750"/>
                <a:gd name="connsiteX29" fmla="*/ 992981 w 1066800"/>
                <a:gd name="connsiteY29" fmla="*/ 270986 h 1047750"/>
                <a:gd name="connsiteX30" fmla="*/ 605314 w 1066800"/>
                <a:gd name="connsiteY30" fmla="*/ 586264 h 1047750"/>
                <a:gd name="connsiteX31" fmla="*/ 535781 w 1066800"/>
                <a:gd name="connsiteY31" fmla="*/ 619601 h 1047750"/>
                <a:gd name="connsiteX32" fmla="*/ 467201 w 1066800"/>
                <a:gd name="connsiteY32" fmla="*/ 586264 h 1047750"/>
                <a:gd name="connsiteX33" fmla="*/ 450056 w 1066800"/>
                <a:gd name="connsiteY33" fmla="*/ 511016 h 1047750"/>
                <a:gd name="connsiteX34" fmla="*/ 497681 w 1066800"/>
                <a:gd name="connsiteY34" fmla="*/ 451009 h 1047750"/>
                <a:gd name="connsiteX35" fmla="*/ 574834 w 1066800"/>
                <a:gd name="connsiteY35" fmla="*/ 451009 h 1047750"/>
                <a:gd name="connsiteX36" fmla="*/ 622459 w 1066800"/>
                <a:gd name="connsiteY36" fmla="*/ 511016 h 1047750"/>
                <a:gd name="connsiteX37" fmla="*/ 605314 w 1066800"/>
                <a:gd name="connsiteY37" fmla="*/ 586264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66800" h="1047750">
                  <a:moveTo>
                    <a:pt x="992981" y="270986"/>
                  </a:moveTo>
                  <a:cubicBezTo>
                    <a:pt x="968216" y="228124"/>
                    <a:pt x="938689" y="190024"/>
                    <a:pt x="903446" y="155734"/>
                  </a:cubicBezTo>
                  <a:lnTo>
                    <a:pt x="692944" y="298609"/>
                  </a:lnTo>
                  <a:cubicBezTo>
                    <a:pt x="667226" y="315754"/>
                    <a:pt x="631984" y="298609"/>
                    <a:pt x="630079" y="268129"/>
                  </a:cubicBezTo>
                  <a:lnTo>
                    <a:pt x="613886" y="12859"/>
                  </a:lnTo>
                  <a:cubicBezTo>
                    <a:pt x="588169" y="9049"/>
                    <a:pt x="561499" y="7144"/>
                    <a:pt x="534829" y="7144"/>
                  </a:cubicBezTo>
                  <a:cubicBezTo>
                    <a:pt x="511016" y="7144"/>
                    <a:pt x="488156" y="9049"/>
                    <a:pt x="465296" y="11906"/>
                  </a:cubicBezTo>
                  <a:lnTo>
                    <a:pt x="447199" y="268129"/>
                  </a:lnTo>
                  <a:cubicBezTo>
                    <a:pt x="445294" y="299561"/>
                    <a:pt x="410051" y="315754"/>
                    <a:pt x="384334" y="298609"/>
                  </a:cubicBezTo>
                  <a:lnTo>
                    <a:pt x="170974" y="150971"/>
                  </a:lnTo>
                  <a:cubicBezTo>
                    <a:pt x="136684" y="183356"/>
                    <a:pt x="106204" y="220504"/>
                    <a:pt x="81439" y="262414"/>
                  </a:cubicBezTo>
                  <a:lnTo>
                    <a:pt x="265271" y="447199"/>
                  </a:lnTo>
                  <a:cubicBezTo>
                    <a:pt x="287179" y="469106"/>
                    <a:pt x="276701" y="507206"/>
                    <a:pt x="247174" y="514826"/>
                  </a:cubicBezTo>
                  <a:lnTo>
                    <a:pt x="7144" y="576739"/>
                  </a:lnTo>
                  <a:cubicBezTo>
                    <a:pt x="10954" y="631984"/>
                    <a:pt x="24289" y="685324"/>
                    <a:pt x="44291" y="734854"/>
                  </a:cubicBezTo>
                  <a:lnTo>
                    <a:pt x="296704" y="693896"/>
                  </a:lnTo>
                  <a:cubicBezTo>
                    <a:pt x="327184" y="689134"/>
                    <a:pt x="351949" y="719614"/>
                    <a:pt x="340519" y="748189"/>
                  </a:cubicBezTo>
                  <a:lnTo>
                    <a:pt x="250031" y="981551"/>
                  </a:lnTo>
                  <a:cubicBezTo>
                    <a:pt x="292894" y="1009174"/>
                    <a:pt x="339566" y="1030129"/>
                    <a:pt x="390049" y="1044416"/>
                  </a:cubicBezTo>
                  <a:lnTo>
                    <a:pt x="500539" y="831056"/>
                  </a:lnTo>
                  <a:cubicBezTo>
                    <a:pt x="514826" y="803434"/>
                    <a:pt x="553879" y="801529"/>
                    <a:pt x="571024" y="828199"/>
                  </a:cubicBezTo>
                  <a:lnTo>
                    <a:pt x="701516" y="1036796"/>
                  </a:lnTo>
                  <a:cubicBezTo>
                    <a:pt x="748189" y="1021556"/>
                    <a:pt x="792956" y="998696"/>
                    <a:pt x="832961" y="972026"/>
                  </a:cubicBezTo>
                  <a:lnTo>
                    <a:pt x="738664" y="748189"/>
                  </a:lnTo>
                  <a:cubicBezTo>
                    <a:pt x="726281" y="719614"/>
                    <a:pt x="750094" y="688181"/>
                    <a:pt x="781526" y="692944"/>
                  </a:cubicBezTo>
                  <a:lnTo>
                    <a:pt x="1028224" y="726281"/>
                  </a:lnTo>
                  <a:cubicBezTo>
                    <a:pt x="1046321" y="679609"/>
                    <a:pt x="1057751" y="629126"/>
                    <a:pt x="1061561" y="576739"/>
                  </a:cubicBezTo>
                  <a:lnTo>
                    <a:pt x="831056" y="511969"/>
                  </a:lnTo>
                  <a:cubicBezTo>
                    <a:pt x="800576" y="503396"/>
                    <a:pt x="791051" y="465296"/>
                    <a:pt x="813911" y="444341"/>
                  </a:cubicBezTo>
                  <a:lnTo>
                    <a:pt x="992981" y="270986"/>
                  </a:lnTo>
                  <a:close/>
                  <a:moveTo>
                    <a:pt x="605314" y="586264"/>
                  </a:moveTo>
                  <a:lnTo>
                    <a:pt x="535781" y="619601"/>
                  </a:lnTo>
                  <a:lnTo>
                    <a:pt x="467201" y="586264"/>
                  </a:lnTo>
                  <a:lnTo>
                    <a:pt x="450056" y="511016"/>
                  </a:lnTo>
                  <a:lnTo>
                    <a:pt x="497681" y="451009"/>
                  </a:lnTo>
                  <a:lnTo>
                    <a:pt x="574834" y="451009"/>
                  </a:lnTo>
                  <a:lnTo>
                    <a:pt x="622459" y="511016"/>
                  </a:lnTo>
                  <a:lnTo>
                    <a:pt x="605314" y="586264"/>
                  </a:lnTo>
                  <a:close/>
                </a:path>
              </a:pathLst>
            </a:custGeom>
            <a:solidFill>
              <a:srgbClr val="FFFFFF"/>
            </a:solidFill>
            <a:ln w="9525" cap="flat">
              <a:noFill/>
              <a:prstDash val="solid"/>
              <a:miter/>
            </a:ln>
          </p:spPr>
          <p:txBody>
            <a:bodyPr rtlCol="0" anchor="ctr"/>
            <a:lstStyle/>
            <a:p>
              <a:endParaRPr lang="en-IN" sz="1500"/>
            </a:p>
          </p:txBody>
        </p:sp>
        <p:sp>
          <p:nvSpPr>
            <p:cNvPr id="20" name="Freeform: Shape 19">
              <a:extLst>
                <a:ext uri="{FF2B5EF4-FFF2-40B4-BE49-F238E27FC236}">
                  <a16:creationId xmlns:a16="http://schemas.microsoft.com/office/drawing/2014/main" id="{F923195E-C51D-40D0-ABB7-73503D6A0B12}"/>
                </a:ext>
              </a:extLst>
            </p:cNvPr>
            <p:cNvSpPr/>
            <p:nvPr/>
          </p:nvSpPr>
          <p:spPr>
            <a:xfrm>
              <a:off x="5456396" y="3655218"/>
              <a:ext cx="9525" cy="9525"/>
            </a:xfrm>
            <a:custGeom>
              <a:avLst/>
              <a:gdLst>
                <a:gd name="connsiteX0" fmla="*/ 10001 w 9525"/>
                <a:gd name="connsiteY0" fmla="*/ 7144 h 9525"/>
                <a:gd name="connsiteX1" fmla="*/ 714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10001" y="7144"/>
                  </a:moveTo>
                  <a:lnTo>
                    <a:pt x="7144" y="8096"/>
                  </a:lnTo>
                  <a:lnTo>
                    <a:pt x="7144" y="9049"/>
                  </a:lnTo>
                  <a:close/>
                </a:path>
              </a:pathLst>
            </a:custGeom>
            <a:solidFill>
              <a:srgbClr val="FFFFFF"/>
            </a:solidFill>
            <a:ln w="9525" cap="flat">
              <a:noFill/>
              <a:prstDash val="solid"/>
              <a:miter/>
            </a:ln>
          </p:spPr>
          <p:txBody>
            <a:bodyPr rtlCol="0" anchor="ctr"/>
            <a:lstStyle/>
            <a:p>
              <a:endParaRPr lang="en-IN" sz="1500"/>
            </a:p>
          </p:txBody>
        </p:sp>
        <p:sp>
          <p:nvSpPr>
            <p:cNvPr id="21" name="Freeform: Shape 20">
              <a:extLst>
                <a:ext uri="{FF2B5EF4-FFF2-40B4-BE49-F238E27FC236}">
                  <a16:creationId xmlns:a16="http://schemas.microsoft.com/office/drawing/2014/main" id="{060E7163-FE88-480A-9AA7-E46070AAA759}"/>
                </a:ext>
              </a:extLst>
            </p:cNvPr>
            <p:cNvSpPr/>
            <p:nvPr/>
          </p:nvSpPr>
          <p:spPr>
            <a:xfrm>
              <a:off x="5186165" y="2525553"/>
              <a:ext cx="1828800" cy="1790700"/>
            </a:xfrm>
            <a:custGeom>
              <a:avLst/>
              <a:gdLst>
                <a:gd name="connsiteX0" fmla="*/ 1780420 w 1828800"/>
                <a:gd name="connsiteY0" fmla="*/ 1078706 h 1790700"/>
                <a:gd name="connsiteX1" fmla="*/ 1618495 w 1828800"/>
                <a:gd name="connsiteY1" fmla="*/ 1055846 h 1790700"/>
                <a:gd name="connsiteX2" fmla="*/ 1604207 w 1828800"/>
                <a:gd name="connsiteY2" fmla="*/ 1036796 h 1790700"/>
                <a:gd name="connsiteX3" fmla="*/ 1580395 w 1828800"/>
                <a:gd name="connsiteY3" fmla="*/ 1031081 h 1790700"/>
                <a:gd name="connsiteX4" fmla="*/ 1586110 w 1828800"/>
                <a:gd name="connsiteY4" fmla="*/ 941546 h 1790700"/>
                <a:gd name="connsiteX5" fmla="*/ 1466095 w 1828800"/>
                <a:gd name="connsiteY5" fmla="*/ 561499 h 1790700"/>
                <a:gd name="connsiteX6" fmla="*/ 1485145 w 1828800"/>
                <a:gd name="connsiteY6" fmla="*/ 546259 h 1790700"/>
                <a:gd name="connsiteX7" fmla="*/ 1489907 w 1828800"/>
                <a:gd name="connsiteY7" fmla="*/ 523399 h 1790700"/>
                <a:gd name="connsiteX8" fmla="*/ 1626115 w 1828800"/>
                <a:gd name="connsiteY8" fmla="*/ 432911 h 1790700"/>
                <a:gd name="connsiteX9" fmla="*/ 1643260 w 1828800"/>
                <a:gd name="connsiteY9" fmla="*/ 357664 h 1790700"/>
                <a:gd name="connsiteX10" fmla="*/ 1566107 w 1828800"/>
                <a:gd name="connsiteY10" fmla="*/ 354806 h 1790700"/>
                <a:gd name="connsiteX11" fmla="*/ 1444187 w 1828800"/>
                <a:gd name="connsiteY11" fmla="*/ 460534 h 1790700"/>
                <a:gd name="connsiteX12" fmla="*/ 1420375 w 1828800"/>
                <a:gd name="connsiteY12" fmla="*/ 458629 h 1790700"/>
                <a:gd name="connsiteX13" fmla="*/ 1399420 w 1828800"/>
                <a:gd name="connsiteY13" fmla="*/ 472916 h 1790700"/>
                <a:gd name="connsiteX14" fmla="*/ 1398467 w 1828800"/>
                <a:gd name="connsiteY14" fmla="*/ 475774 h 1790700"/>
                <a:gd name="connsiteX15" fmla="*/ 970794 w 1828800"/>
                <a:gd name="connsiteY15" fmla="*/ 276701 h 1790700"/>
                <a:gd name="connsiteX16" fmla="*/ 973652 w 1828800"/>
                <a:gd name="connsiteY16" fmla="*/ 273844 h 1790700"/>
                <a:gd name="connsiteX17" fmla="*/ 972700 w 1828800"/>
                <a:gd name="connsiteY17" fmla="*/ 248126 h 1790700"/>
                <a:gd name="connsiteX18" fmla="*/ 957460 w 1828800"/>
                <a:gd name="connsiteY18" fmla="*/ 230029 h 1790700"/>
                <a:gd name="connsiteX19" fmla="*/ 967937 w 1828800"/>
                <a:gd name="connsiteY19" fmla="*/ 67151 h 1790700"/>
                <a:gd name="connsiteX20" fmla="*/ 918407 w 1828800"/>
                <a:gd name="connsiteY20" fmla="*/ 7144 h 1790700"/>
                <a:gd name="connsiteX21" fmla="*/ 868877 w 1828800"/>
                <a:gd name="connsiteY21" fmla="*/ 67151 h 1790700"/>
                <a:gd name="connsiteX22" fmla="*/ 879355 w 1828800"/>
                <a:gd name="connsiteY22" fmla="*/ 230029 h 1790700"/>
                <a:gd name="connsiteX23" fmla="*/ 864115 w 1828800"/>
                <a:gd name="connsiteY23" fmla="*/ 248126 h 1790700"/>
                <a:gd name="connsiteX24" fmla="*/ 863162 w 1828800"/>
                <a:gd name="connsiteY24" fmla="*/ 273844 h 1790700"/>
                <a:gd name="connsiteX25" fmla="*/ 865067 w 1828800"/>
                <a:gd name="connsiteY25" fmla="*/ 276701 h 1790700"/>
                <a:gd name="connsiteX26" fmla="*/ 433585 w 1828800"/>
                <a:gd name="connsiteY26" fmla="*/ 488156 h 1790700"/>
                <a:gd name="connsiteX27" fmla="*/ 436442 w 1828800"/>
                <a:gd name="connsiteY27" fmla="*/ 477679 h 1790700"/>
                <a:gd name="connsiteX28" fmla="*/ 415487 w 1828800"/>
                <a:gd name="connsiteY28" fmla="*/ 462439 h 1790700"/>
                <a:gd name="connsiteX29" fmla="*/ 390722 w 1828800"/>
                <a:gd name="connsiteY29" fmla="*/ 464344 h 1790700"/>
                <a:gd name="connsiteX30" fmla="*/ 271660 w 1828800"/>
                <a:gd name="connsiteY30" fmla="*/ 352901 h 1790700"/>
                <a:gd name="connsiteX31" fmla="*/ 194507 w 1828800"/>
                <a:gd name="connsiteY31" fmla="*/ 353854 h 1790700"/>
                <a:gd name="connsiteX32" fmla="*/ 209747 w 1828800"/>
                <a:gd name="connsiteY32" fmla="*/ 430054 h 1790700"/>
                <a:gd name="connsiteX33" fmla="*/ 343097 w 1828800"/>
                <a:gd name="connsiteY33" fmla="*/ 525304 h 1790700"/>
                <a:gd name="connsiteX34" fmla="*/ 346907 w 1828800"/>
                <a:gd name="connsiteY34" fmla="*/ 548164 h 1790700"/>
                <a:gd name="connsiteX35" fmla="*/ 365957 w 1828800"/>
                <a:gd name="connsiteY35" fmla="*/ 565309 h 1790700"/>
                <a:gd name="connsiteX36" fmla="*/ 372625 w 1828800"/>
                <a:gd name="connsiteY36" fmla="*/ 567214 h 1790700"/>
                <a:gd name="connsiteX37" fmla="*/ 256420 w 1828800"/>
                <a:gd name="connsiteY37" fmla="*/ 942499 h 1790700"/>
                <a:gd name="connsiteX38" fmla="*/ 263087 w 1828800"/>
                <a:gd name="connsiteY38" fmla="*/ 1036796 h 1790700"/>
                <a:gd name="connsiteX39" fmla="*/ 257372 w 1828800"/>
                <a:gd name="connsiteY39" fmla="*/ 1030129 h 1790700"/>
                <a:gd name="connsiteX40" fmla="*/ 232607 w 1828800"/>
                <a:gd name="connsiteY40" fmla="*/ 1036796 h 1790700"/>
                <a:gd name="connsiteX41" fmla="*/ 218320 w 1828800"/>
                <a:gd name="connsiteY41" fmla="*/ 1055846 h 1790700"/>
                <a:gd name="connsiteX42" fmla="*/ 56395 w 1828800"/>
                <a:gd name="connsiteY42" fmla="*/ 1078706 h 1790700"/>
                <a:gd name="connsiteX43" fmla="*/ 7817 w 1828800"/>
                <a:gd name="connsiteY43" fmla="*/ 1139666 h 1790700"/>
                <a:gd name="connsiteX44" fmla="*/ 76397 w 1828800"/>
                <a:gd name="connsiteY44" fmla="*/ 1175861 h 1790700"/>
                <a:gd name="connsiteX45" fmla="*/ 233560 w 1828800"/>
                <a:gd name="connsiteY45" fmla="*/ 1132046 h 1790700"/>
                <a:gd name="connsiteX46" fmla="*/ 254515 w 1828800"/>
                <a:gd name="connsiteY46" fmla="*/ 1143476 h 1790700"/>
                <a:gd name="connsiteX47" fmla="*/ 277375 w 1828800"/>
                <a:gd name="connsiteY47" fmla="*/ 1139666 h 1790700"/>
                <a:gd name="connsiteX48" fmla="*/ 282137 w 1828800"/>
                <a:gd name="connsiteY48" fmla="*/ 1130141 h 1790700"/>
                <a:gd name="connsiteX49" fmla="*/ 579317 w 1828800"/>
                <a:gd name="connsiteY49" fmla="*/ 1514951 h 1790700"/>
                <a:gd name="connsiteX50" fmla="*/ 570745 w 1828800"/>
                <a:gd name="connsiteY50" fmla="*/ 1535906 h 1790700"/>
                <a:gd name="connsiteX51" fmla="*/ 577412 w 1828800"/>
                <a:gd name="connsiteY51" fmla="*/ 1558766 h 1790700"/>
                <a:gd name="connsiteX52" fmla="*/ 497402 w 1828800"/>
                <a:gd name="connsiteY52" fmla="*/ 1701641 h 1790700"/>
                <a:gd name="connsiteX53" fmla="*/ 516452 w 1828800"/>
                <a:gd name="connsiteY53" fmla="*/ 1776889 h 1790700"/>
                <a:gd name="connsiteX54" fmla="*/ 586937 w 1828800"/>
                <a:gd name="connsiteY54" fmla="*/ 1744504 h 1790700"/>
                <a:gd name="connsiteX55" fmla="*/ 646945 w 1828800"/>
                <a:gd name="connsiteY55" fmla="*/ 1593056 h 1790700"/>
                <a:gd name="connsiteX56" fmla="*/ 668852 w 1828800"/>
                <a:gd name="connsiteY56" fmla="*/ 1583531 h 1790700"/>
                <a:gd name="connsiteX57" fmla="*/ 679330 w 1828800"/>
                <a:gd name="connsiteY57" fmla="*/ 1564481 h 1790700"/>
                <a:gd name="connsiteX58" fmla="*/ 921265 w 1828800"/>
                <a:gd name="connsiteY58" fmla="*/ 1610201 h 1790700"/>
                <a:gd name="connsiteX59" fmla="*/ 1166057 w 1828800"/>
                <a:gd name="connsiteY59" fmla="*/ 1563529 h 1790700"/>
                <a:gd name="connsiteX60" fmla="*/ 1165105 w 1828800"/>
                <a:gd name="connsiteY60" fmla="*/ 1566386 h 1790700"/>
                <a:gd name="connsiteX61" fmla="*/ 1167010 w 1828800"/>
                <a:gd name="connsiteY61" fmla="*/ 1566386 h 1790700"/>
                <a:gd name="connsiteX62" fmla="*/ 1179392 w 1828800"/>
                <a:gd name="connsiteY62" fmla="*/ 1589246 h 1790700"/>
                <a:gd name="connsiteX63" fmla="*/ 1201300 w 1828800"/>
                <a:gd name="connsiteY63" fmla="*/ 1598771 h 1790700"/>
                <a:gd name="connsiteX64" fmla="*/ 1261307 w 1828800"/>
                <a:gd name="connsiteY64" fmla="*/ 1750219 h 1790700"/>
                <a:gd name="connsiteX65" fmla="*/ 1331792 w 1828800"/>
                <a:gd name="connsiteY65" fmla="*/ 1782604 h 1790700"/>
                <a:gd name="connsiteX66" fmla="*/ 1350842 w 1828800"/>
                <a:gd name="connsiteY66" fmla="*/ 1707356 h 1790700"/>
                <a:gd name="connsiteX67" fmla="*/ 1270832 w 1828800"/>
                <a:gd name="connsiteY67" fmla="*/ 1564481 h 1790700"/>
                <a:gd name="connsiteX68" fmla="*/ 1277500 w 1828800"/>
                <a:gd name="connsiteY68" fmla="*/ 1541621 h 1790700"/>
                <a:gd name="connsiteX69" fmla="*/ 1267975 w 1828800"/>
                <a:gd name="connsiteY69" fmla="*/ 1517809 h 1790700"/>
                <a:gd name="connsiteX70" fmla="*/ 1259402 w 1828800"/>
                <a:gd name="connsiteY70" fmla="*/ 1517809 h 1790700"/>
                <a:gd name="connsiteX71" fmla="*/ 1557535 w 1828800"/>
                <a:gd name="connsiteY71" fmla="*/ 1141571 h 1790700"/>
                <a:gd name="connsiteX72" fmla="*/ 1582300 w 1828800"/>
                <a:gd name="connsiteY72" fmla="*/ 1145381 h 1790700"/>
                <a:gd name="connsiteX73" fmla="*/ 1603255 w 1828800"/>
                <a:gd name="connsiteY73" fmla="*/ 1133951 h 1790700"/>
                <a:gd name="connsiteX74" fmla="*/ 1760417 w 1828800"/>
                <a:gd name="connsiteY74" fmla="*/ 1177766 h 1790700"/>
                <a:gd name="connsiteX75" fmla="*/ 1828997 w 1828800"/>
                <a:gd name="connsiteY75" fmla="*/ 1141571 h 1790700"/>
                <a:gd name="connsiteX76" fmla="*/ 1780420 w 1828800"/>
                <a:gd name="connsiteY76" fmla="*/ 1078706 h 1790700"/>
                <a:gd name="connsiteX77" fmla="*/ 914597 w 1828800"/>
                <a:gd name="connsiteY77" fmla="*/ 1473994 h 1790700"/>
                <a:gd name="connsiteX78" fmla="*/ 383102 w 1828800"/>
                <a:gd name="connsiteY78" fmla="*/ 942499 h 1790700"/>
                <a:gd name="connsiteX79" fmla="*/ 914597 w 1828800"/>
                <a:gd name="connsiteY79" fmla="*/ 411004 h 1790700"/>
                <a:gd name="connsiteX80" fmla="*/ 1446092 w 1828800"/>
                <a:gd name="connsiteY80" fmla="*/ 942499 h 1790700"/>
                <a:gd name="connsiteX81" fmla="*/ 914597 w 1828800"/>
                <a:gd name="connsiteY81" fmla="*/ 1473994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828800" h="1790700">
                  <a:moveTo>
                    <a:pt x="1780420" y="1078706"/>
                  </a:moveTo>
                  <a:lnTo>
                    <a:pt x="1618495" y="1055846"/>
                  </a:lnTo>
                  <a:lnTo>
                    <a:pt x="1604207" y="1036796"/>
                  </a:lnTo>
                  <a:lnTo>
                    <a:pt x="1580395" y="1031081"/>
                  </a:lnTo>
                  <a:cubicBezTo>
                    <a:pt x="1584205" y="1001554"/>
                    <a:pt x="1586110" y="972026"/>
                    <a:pt x="1586110" y="941546"/>
                  </a:cubicBezTo>
                  <a:cubicBezTo>
                    <a:pt x="1586110" y="799624"/>
                    <a:pt x="1542295" y="669131"/>
                    <a:pt x="1466095" y="561499"/>
                  </a:cubicBezTo>
                  <a:lnTo>
                    <a:pt x="1485145" y="546259"/>
                  </a:lnTo>
                  <a:lnTo>
                    <a:pt x="1489907" y="523399"/>
                  </a:lnTo>
                  <a:lnTo>
                    <a:pt x="1626115" y="432911"/>
                  </a:lnTo>
                  <a:cubicBezTo>
                    <a:pt x="1651832" y="412909"/>
                    <a:pt x="1660405" y="379571"/>
                    <a:pt x="1643260" y="357664"/>
                  </a:cubicBezTo>
                  <a:cubicBezTo>
                    <a:pt x="1627067" y="335756"/>
                    <a:pt x="1591825" y="334804"/>
                    <a:pt x="1566107" y="354806"/>
                  </a:cubicBezTo>
                  <a:lnTo>
                    <a:pt x="1444187" y="460534"/>
                  </a:lnTo>
                  <a:lnTo>
                    <a:pt x="1420375" y="458629"/>
                  </a:lnTo>
                  <a:lnTo>
                    <a:pt x="1399420" y="472916"/>
                  </a:lnTo>
                  <a:lnTo>
                    <a:pt x="1398467" y="475774"/>
                  </a:lnTo>
                  <a:cubicBezTo>
                    <a:pt x="1287977" y="362426"/>
                    <a:pt x="1138435" y="289084"/>
                    <a:pt x="970794" y="276701"/>
                  </a:cubicBezTo>
                  <a:lnTo>
                    <a:pt x="973652" y="273844"/>
                  </a:lnTo>
                  <a:lnTo>
                    <a:pt x="972700" y="248126"/>
                  </a:lnTo>
                  <a:lnTo>
                    <a:pt x="957460" y="230029"/>
                  </a:lnTo>
                  <a:lnTo>
                    <a:pt x="967937" y="67151"/>
                  </a:lnTo>
                  <a:cubicBezTo>
                    <a:pt x="967937" y="33814"/>
                    <a:pt x="946030" y="7144"/>
                    <a:pt x="918407" y="7144"/>
                  </a:cubicBezTo>
                  <a:cubicBezTo>
                    <a:pt x="890785" y="7144"/>
                    <a:pt x="868877" y="33814"/>
                    <a:pt x="868877" y="67151"/>
                  </a:cubicBezTo>
                  <a:lnTo>
                    <a:pt x="879355" y="230029"/>
                  </a:lnTo>
                  <a:lnTo>
                    <a:pt x="864115" y="248126"/>
                  </a:lnTo>
                  <a:lnTo>
                    <a:pt x="863162" y="273844"/>
                  </a:lnTo>
                  <a:lnTo>
                    <a:pt x="865067" y="276701"/>
                  </a:lnTo>
                  <a:cubicBezTo>
                    <a:pt x="694570" y="290989"/>
                    <a:pt x="543122" y="369094"/>
                    <a:pt x="433585" y="488156"/>
                  </a:cubicBezTo>
                  <a:lnTo>
                    <a:pt x="436442" y="477679"/>
                  </a:lnTo>
                  <a:lnTo>
                    <a:pt x="415487" y="462439"/>
                  </a:lnTo>
                  <a:lnTo>
                    <a:pt x="390722" y="464344"/>
                  </a:lnTo>
                  <a:lnTo>
                    <a:pt x="271660" y="352901"/>
                  </a:lnTo>
                  <a:cubicBezTo>
                    <a:pt x="245942" y="331946"/>
                    <a:pt x="211652" y="331946"/>
                    <a:pt x="194507" y="353854"/>
                  </a:cubicBezTo>
                  <a:cubicBezTo>
                    <a:pt x="177362" y="374809"/>
                    <a:pt x="184030" y="409099"/>
                    <a:pt x="209747" y="430054"/>
                  </a:cubicBezTo>
                  <a:lnTo>
                    <a:pt x="343097" y="525304"/>
                  </a:lnTo>
                  <a:lnTo>
                    <a:pt x="346907" y="548164"/>
                  </a:lnTo>
                  <a:lnTo>
                    <a:pt x="365957" y="565309"/>
                  </a:lnTo>
                  <a:lnTo>
                    <a:pt x="372625" y="567214"/>
                  </a:lnTo>
                  <a:cubicBezTo>
                    <a:pt x="299282" y="673894"/>
                    <a:pt x="256420" y="803434"/>
                    <a:pt x="256420" y="942499"/>
                  </a:cubicBezTo>
                  <a:cubicBezTo>
                    <a:pt x="256420" y="974884"/>
                    <a:pt x="259277" y="1006316"/>
                    <a:pt x="263087" y="1036796"/>
                  </a:cubicBezTo>
                  <a:lnTo>
                    <a:pt x="257372" y="1030129"/>
                  </a:lnTo>
                  <a:lnTo>
                    <a:pt x="232607" y="1036796"/>
                  </a:lnTo>
                  <a:lnTo>
                    <a:pt x="218320" y="1055846"/>
                  </a:lnTo>
                  <a:lnTo>
                    <a:pt x="56395" y="1078706"/>
                  </a:lnTo>
                  <a:cubicBezTo>
                    <a:pt x="24010" y="1085374"/>
                    <a:pt x="3055" y="1112996"/>
                    <a:pt x="7817" y="1139666"/>
                  </a:cubicBezTo>
                  <a:cubicBezTo>
                    <a:pt x="13532" y="1166336"/>
                    <a:pt x="44012" y="1182529"/>
                    <a:pt x="76397" y="1175861"/>
                  </a:cubicBezTo>
                  <a:lnTo>
                    <a:pt x="233560" y="1132046"/>
                  </a:lnTo>
                  <a:lnTo>
                    <a:pt x="254515" y="1143476"/>
                  </a:lnTo>
                  <a:lnTo>
                    <a:pt x="277375" y="1139666"/>
                  </a:lnTo>
                  <a:lnTo>
                    <a:pt x="282137" y="1130141"/>
                  </a:lnTo>
                  <a:cubicBezTo>
                    <a:pt x="329762" y="1293019"/>
                    <a:pt x="437395" y="1429226"/>
                    <a:pt x="579317" y="1514951"/>
                  </a:cubicBezTo>
                  <a:lnTo>
                    <a:pt x="570745" y="1535906"/>
                  </a:lnTo>
                  <a:lnTo>
                    <a:pt x="577412" y="1558766"/>
                  </a:lnTo>
                  <a:lnTo>
                    <a:pt x="497402" y="1701641"/>
                  </a:lnTo>
                  <a:cubicBezTo>
                    <a:pt x="483115" y="1731169"/>
                    <a:pt x="491687" y="1765459"/>
                    <a:pt x="516452" y="1776889"/>
                  </a:cubicBezTo>
                  <a:cubicBezTo>
                    <a:pt x="541217" y="1788319"/>
                    <a:pt x="572650" y="1774031"/>
                    <a:pt x="586937" y="1744504"/>
                  </a:cubicBezTo>
                  <a:lnTo>
                    <a:pt x="646945" y="1593056"/>
                  </a:lnTo>
                  <a:lnTo>
                    <a:pt x="668852" y="1583531"/>
                  </a:lnTo>
                  <a:lnTo>
                    <a:pt x="679330" y="1564481"/>
                  </a:lnTo>
                  <a:cubicBezTo>
                    <a:pt x="754577" y="1594009"/>
                    <a:pt x="835540" y="1610201"/>
                    <a:pt x="921265" y="1610201"/>
                  </a:cubicBezTo>
                  <a:cubicBezTo>
                    <a:pt x="1007942" y="1610201"/>
                    <a:pt x="1090810" y="1593056"/>
                    <a:pt x="1166057" y="1563529"/>
                  </a:cubicBezTo>
                  <a:lnTo>
                    <a:pt x="1165105" y="1566386"/>
                  </a:lnTo>
                  <a:lnTo>
                    <a:pt x="1167010" y="1566386"/>
                  </a:lnTo>
                  <a:lnTo>
                    <a:pt x="1179392" y="1589246"/>
                  </a:lnTo>
                  <a:lnTo>
                    <a:pt x="1201300" y="1598771"/>
                  </a:lnTo>
                  <a:lnTo>
                    <a:pt x="1261307" y="1750219"/>
                  </a:lnTo>
                  <a:cubicBezTo>
                    <a:pt x="1275595" y="1779746"/>
                    <a:pt x="1307027" y="1794986"/>
                    <a:pt x="1331792" y="1782604"/>
                  </a:cubicBezTo>
                  <a:cubicBezTo>
                    <a:pt x="1356557" y="1771174"/>
                    <a:pt x="1365130" y="1736884"/>
                    <a:pt x="1350842" y="1707356"/>
                  </a:cubicBezTo>
                  <a:lnTo>
                    <a:pt x="1270832" y="1564481"/>
                  </a:lnTo>
                  <a:lnTo>
                    <a:pt x="1277500" y="1541621"/>
                  </a:lnTo>
                  <a:lnTo>
                    <a:pt x="1267975" y="1517809"/>
                  </a:lnTo>
                  <a:lnTo>
                    <a:pt x="1259402" y="1517809"/>
                  </a:lnTo>
                  <a:cubicBezTo>
                    <a:pt x="1400372" y="1434941"/>
                    <a:pt x="1508957" y="1300639"/>
                    <a:pt x="1557535" y="1141571"/>
                  </a:cubicBezTo>
                  <a:lnTo>
                    <a:pt x="1582300" y="1145381"/>
                  </a:lnTo>
                  <a:lnTo>
                    <a:pt x="1603255" y="1133951"/>
                  </a:lnTo>
                  <a:lnTo>
                    <a:pt x="1760417" y="1177766"/>
                  </a:lnTo>
                  <a:cubicBezTo>
                    <a:pt x="1792802" y="1184434"/>
                    <a:pt x="1823282" y="1168241"/>
                    <a:pt x="1828997" y="1141571"/>
                  </a:cubicBezTo>
                  <a:cubicBezTo>
                    <a:pt x="1833760" y="1112996"/>
                    <a:pt x="1812805" y="1086326"/>
                    <a:pt x="1780420" y="1078706"/>
                  </a:cubicBezTo>
                  <a:close/>
                  <a:moveTo>
                    <a:pt x="914597" y="1473994"/>
                  </a:moveTo>
                  <a:cubicBezTo>
                    <a:pt x="621227" y="1473994"/>
                    <a:pt x="383102" y="1235869"/>
                    <a:pt x="383102" y="942499"/>
                  </a:cubicBezTo>
                  <a:cubicBezTo>
                    <a:pt x="383102" y="649129"/>
                    <a:pt x="621227" y="411004"/>
                    <a:pt x="914597" y="411004"/>
                  </a:cubicBezTo>
                  <a:cubicBezTo>
                    <a:pt x="1207967" y="411004"/>
                    <a:pt x="1446092" y="649129"/>
                    <a:pt x="1446092" y="942499"/>
                  </a:cubicBezTo>
                  <a:cubicBezTo>
                    <a:pt x="1446092" y="1235869"/>
                    <a:pt x="1207967" y="1473994"/>
                    <a:pt x="914597" y="1473994"/>
                  </a:cubicBezTo>
                  <a:close/>
                </a:path>
              </a:pathLst>
            </a:custGeom>
            <a:solidFill>
              <a:srgbClr val="FFFFFF"/>
            </a:solidFill>
            <a:ln w="9525" cap="flat">
              <a:noFill/>
              <a:prstDash val="solid"/>
              <a:miter/>
            </a:ln>
          </p:spPr>
          <p:txBody>
            <a:bodyPr rtlCol="0" anchor="ctr"/>
            <a:lstStyle/>
            <a:p>
              <a:endParaRPr lang="en-IN" sz="1500"/>
            </a:p>
          </p:txBody>
        </p:sp>
      </p:grpSp>
    </p:spTree>
    <p:extLst>
      <p:ext uri="{BB962C8B-B14F-4D97-AF65-F5344CB8AC3E}">
        <p14:creationId xmlns:p14="http://schemas.microsoft.com/office/powerpoint/2010/main" val="366155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up)">
                                      <p:cBhvr>
                                        <p:cTn id="7" dur="500"/>
                                        <p:tgtEl>
                                          <p:spTgt spid="87"/>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1000"/>
                                        <p:tgtEl>
                                          <p:spTgt spid="3"/>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84"/>
                                        </p:tgtEl>
                                        <p:attrNameLst>
                                          <p:attrName>style.visibility</p:attrName>
                                        </p:attrNameLst>
                                      </p:cBhvr>
                                      <p:to>
                                        <p:strVal val="visible"/>
                                      </p:to>
                                    </p:set>
                                    <p:animEffect transition="in" filter="fade">
                                      <p:cBhvr>
                                        <p:cTn id="15" dur="500"/>
                                        <p:tgtEl>
                                          <p:spTgt spid="84"/>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500"/>
                                        <p:tgtEl>
                                          <p:spTgt spid="85"/>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86"/>
                                        </p:tgtEl>
                                        <p:attrNameLst>
                                          <p:attrName>style.visibility</p:attrName>
                                        </p:attrNameLst>
                                      </p:cBhvr>
                                      <p:to>
                                        <p:strVal val="visible"/>
                                      </p:to>
                                    </p:set>
                                    <p:animEffect transition="in" filter="fade">
                                      <p:cBhvr>
                                        <p:cTn id="23"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6">
            <a:extLst>
              <a:ext uri="{FF2B5EF4-FFF2-40B4-BE49-F238E27FC236}">
                <a16:creationId xmlns:a16="http://schemas.microsoft.com/office/drawing/2014/main" id="{AEC81F4C-68E2-40CE-B2C8-BDE35F9F007C}"/>
              </a:ext>
            </a:extLst>
          </p:cNvPr>
          <p:cNvSpPr txBox="1">
            <a:spLocks/>
          </p:cNvSpPr>
          <p:nvPr/>
        </p:nvSpPr>
        <p:spPr>
          <a:xfrm>
            <a:off x="441414" y="1072944"/>
            <a:ext cx="2494961"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05718" indent="-205718" defTabSz="699482">
              <a:buFont typeface="+mj-lt"/>
              <a:buAutoNum type="arabicPeriod"/>
              <a:defRPr/>
            </a:pPr>
            <a:r>
              <a:rPr lang="en-US" sz="1200" b="0" spc="0" dirty="0">
                <a:solidFill>
                  <a:srgbClr val="0078D4"/>
                </a:solidFill>
                <a:latin typeface="Segoe UI" panose="020B0502040204020203" pitchFamily="34" charset="0"/>
              </a:rPr>
              <a:t>Usuario de Kubernetes se </a:t>
            </a:r>
            <a:r>
              <a:rPr lang="en-US" sz="1200" b="0" spc="0" dirty="0" err="1">
                <a:solidFill>
                  <a:srgbClr val="0078D4"/>
                </a:solidFill>
                <a:latin typeface="Segoe UI" panose="020B0502040204020203" pitchFamily="34" charset="0"/>
              </a:rPr>
              <a:t>comunica</a:t>
            </a:r>
            <a:r>
              <a:rPr lang="en-US" sz="1200" b="0" spc="0" dirty="0">
                <a:solidFill>
                  <a:srgbClr val="0078D4"/>
                </a:solidFill>
                <a:latin typeface="Segoe UI" panose="020B0502040204020203" pitchFamily="34" charset="0"/>
              </a:rPr>
              <a:t> con la API de </a:t>
            </a:r>
            <a:r>
              <a:rPr lang="en-US" sz="1200" b="0" spc="0" dirty="0" err="1">
                <a:solidFill>
                  <a:srgbClr val="0078D4"/>
                </a:solidFill>
                <a:latin typeface="Segoe UI" panose="020B0502040204020203" pitchFamily="34" charset="0"/>
              </a:rPr>
              <a:t>servidor</a:t>
            </a:r>
            <a:r>
              <a:rPr lang="en-US" sz="1200" b="0" spc="0" dirty="0">
                <a:solidFill>
                  <a:srgbClr val="0078D4"/>
                </a:solidFill>
                <a:latin typeface="Segoe UI" panose="020B0502040204020203" pitchFamily="34" charset="0"/>
              </a:rPr>
              <a:t> y </a:t>
            </a:r>
            <a:r>
              <a:rPr lang="en-US" sz="1200" b="0" spc="0" dirty="0" err="1">
                <a:solidFill>
                  <a:srgbClr val="0078D4"/>
                </a:solidFill>
                <a:latin typeface="Segoe UI" panose="020B0502040204020203" pitchFamily="34" charset="0"/>
              </a:rPr>
              <a:t>aplica</a:t>
            </a:r>
            <a:r>
              <a:rPr lang="en-US" sz="1200" b="0" spc="0" dirty="0">
                <a:solidFill>
                  <a:srgbClr val="0078D4"/>
                </a:solidFill>
                <a:latin typeface="Segoe UI" panose="020B0502040204020203" pitchFamily="34" charset="0"/>
              </a:rPr>
              <a:t> el </a:t>
            </a:r>
            <a:r>
              <a:rPr lang="en-US" sz="1200" b="0" spc="0" dirty="0" err="1">
                <a:solidFill>
                  <a:srgbClr val="0078D4"/>
                </a:solidFill>
                <a:latin typeface="Segoe UI" panose="020B0502040204020203" pitchFamily="34" charset="0"/>
              </a:rPr>
              <a:t>estado</a:t>
            </a:r>
            <a:r>
              <a:rPr lang="en-US" sz="1200" b="0" spc="0" dirty="0">
                <a:solidFill>
                  <a:srgbClr val="0078D4"/>
                </a:solidFill>
                <a:latin typeface="Segoe UI" panose="020B0502040204020203" pitchFamily="34" charset="0"/>
              </a:rPr>
              <a:t> </a:t>
            </a:r>
            <a:r>
              <a:rPr lang="en-US" sz="1200" b="0" spc="0" dirty="0" err="1">
                <a:solidFill>
                  <a:srgbClr val="0078D4"/>
                </a:solidFill>
                <a:latin typeface="Segoe UI" panose="020B0502040204020203" pitchFamily="34" charset="0"/>
              </a:rPr>
              <a:t>deseado</a:t>
            </a:r>
            <a:endParaRPr lang="en-US" sz="1200" b="0" spc="0" dirty="0">
              <a:solidFill>
                <a:srgbClr val="0078D4"/>
              </a:solidFill>
              <a:latin typeface="Segoe UI" panose="020B0502040204020203" pitchFamily="34" charset="0"/>
            </a:endParaRPr>
          </a:p>
        </p:txBody>
      </p:sp>
      <p:sp>
        <p:nvSpPr>
          <p:cNvPr id="107" name="Title 16">
            <a:extLst>
              <a:ext uri="{FF2B5EF4-FFF2-40B4-BE49-F238E27FC236}">
                <a16:creationId xmlns:a16="http://schemas.microsoft.com/office/drawing/2014/main" id="{86C6DF61-CE3D-4CDF-AC02-7347199669F5}"/>
              </a:ext>
            </a:extLst>
          </p:cNvPr>
          <p:cNvSpPr txBox="1">
            <a:spLocks/>
          </p:cNvSpPr>
          <p:nvPr/>
        </p:nvSpPr>
        <p:spPr>
          <a:xfrm>
            <a:off x="441414" y="1944574"/>
            <a:ext cx="2494961"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05718" indent="-205718" defTabSz="699482">
              <a:buFont typeface="+mj-lt"/>
              <a:buAutoNum type="arabicPeriod" startAt="2"/>
              <a:defRPr/>
            </a:pPr>
            <a:r>
              <a:rPr lang="es-ES" sz="1200" b="0" spc="0" dirty="0">
                <a:solidFill>
                  <a:srgbClr val="0078D4"/>
                </a:solidFill>
                <a:latin typeface="Segoe UI" panose="020B0502040204020203" pitchFamily="34" charset="0"/>
              </a:rPr>
              <a:t>Los nodos maestros aplican activamente el estado deseado en los nodos de trabajo</a:t>
            </a:r>
            <a:endParaRPr lang="en-US" sz="1200" b="0" spc="0" dirty="0">
              <a:solidFill>
                <a:srgbClr val="0078D4"/>
              </a:solidFill>
              <a:latin typeface="Segoe UI" panose="020B0502040204020203" pitchFamily="34" charset="0"/>
            </a:endParaRPr>
          </a:p>
        </p:txBody>
      </p:sp>
      <p:sp>
        <p:nvSpPr>
          <p:cNvPr id="108" name="Title 16">
            <a:extLst>
              <a:ext uri="{FF2B5EF4-FFF2-40B4-BE49-F238E27FC236}">
                <a16:creationId xmlns:a16="http://schemas.microsoft.com/office/drawing/2014/main" id="{688B36B0-FE6F-49ED-9A40-0075B37D80EB}"/>
              </a:ext>
            </a:extLst>
          </p:cNvPr>
          <p:cNvSpPr txBox="1">
            <a:spLocks/>
          </p:cNvSpPr>
          <p:nvPr/>
        </p:nvSpPr>
        <p:spPr>
          <a:xfrm>
            <a:off x="441414" y="2816205"/>
            <a:ext cx="2494961"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05718" indent="-205718" defTabSz="699482">
              <a:buFont typeface="+mj-lt"/>
              <a:buAutoNum type="arabicPeriod" startAt="3"/>
              <a:defRPr/>
            </a:pPr>
            <a:r>
              <a:rPr lang="es-ES" sz="1200" b="0" spc="0" dirty="0">
                <a:solidFill>
                  <a:srgbClr val="0078D4"/>
                </a:solidFill>
                <a:latin typeface="Segoe UI" panose="020B0502040204020203" pitchFamily="34" charset="0"/>
              </a:rPr>
              <a:t>Los nodos de trabajo admiten la comunicación entre contenedores</a:t>
            </a:r>
            <a:endParaRPr lang="en-US" sz="1200" b="0" spc="0" dirty="0">
              <a:solidFill>
                <a:srgbClr val="0078D4"/>
              </a:solidFill>
              <a:latin typeface="Segoe UI" panose="020B0502040204020203" pitchFamily="34" charset="0"/>
            </a:endParaRPr>
          </a:p>
        </p:txBody>
      </p:sp>
      <p:sp>
        <p:nvSpPr>
          <p:cNvPr id="32" name="Title 16">
            <a:extLst>
              <a:ext uri="{FF2B5EF4-FFF2-40B4-BE49-F238E27FC236}">
                <a16:creationId xmlns:a16="http://schemas.microsoft.com/office/drawing/2014/main" id="{25BDE386-8551-407F-9D11-05D3620181B4}"/>
              </a:ext>
            </a:extLst>
          </p:cNvPr>
          <p:cNvSpPr txBox="1">
            <a:spLocks/>
          </p:cNvSpPr>
          <p:nvPr/>
        </p:nvSpPr>
        <p:spPr>
          <a:xfrm>
            <a:off x="441414" y="163252"/>
            <a:ext cx="8263456" cy="4154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699482">
              <a:defRPr/>
            </a:pPr>
            <a:r>
              <a:rPr lang="en-US" sz="2700" b="0" spc="-37">
                <a:solidFill>
                  <a:srgbClr val="000000"/>
                </a:solidFill>
                <a:latin typeface="Segoe UI Light" panose="020B0502040204020203" pitchFamily="34" charset="0"/>
                <a:cs typeface="Segoe UI Light" panose="020B0502040204020203" pitchFamily="34" charset="0"/>
              </a:rPr>
              <a:t>Kubernetes 101</a:t>
            </a:r>
            <a:endParaRPr lang="en-US" sz="2700" b="0" spc="-37">
              <a:solidFill>
                <a:srgbClr val="000000"/>
              </a:solidFill>
              <a:latin typeface="Segoe UI Semibold" panose="020B0702040204020203" pitchFamily="34" charset="0"/>
              <a:cs typeface="Segoe UI Semibold" panose="020B0702040204020203" pitchFamily="34" charset="0"/>
            </a:endParaRPr>
          </a:p>
        </p:txBody>
      </p:sp>
      <p:cxnSp>
        <p:nvCxnSpPr>
          <p:cNvPr id="28" name="Straight Connector 27">
            <a:extLst>
              <a:ext uri="{FF2B5EF4-FFF2-40B4-BE49-F238E27FC236}">
                <a16:creationId xmlns:a16="http://schemas.microsoft.com/office/drawing/2014/main" id="{21A40ABA-AC18-45E1-8433-659AF771727C}"/>
              </a:ext>
            </a:extLst>
          </p:cNvPr>
          <p:cNvCxnSpPr>
            <a:cxnSpLocks/>
          </p:cNvCxnSpPr>
          <p:nvPr/>
        </p:nvCxnSpPr>
        <p:spPr>
          <a:xfrm>
            <a:off x="3048080" y="983652"/>
            <a:ext cx="0" cy="3921880"/>
          </a:xfrm>
          <a:prstGeom prst="line">
            <a:avLst/>
          </a:prstGeom>
          <a:ln>
            <a:solidFill>
              <a:srgbClr val="D2D2D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5" name="Rectangle: Rounded Corners 114">
            <a:extLst>
              <a:ext uri="{FF2B5EF4-FFF2-40B4-BE49-F238E27FC236}">
                <a16:creationId xmlns:a16="http://schemas.microsoft.com/office/drawing/2014/main" id="{F3F95540-B034-4175-993D-07AACE716AE1}"/>
              </a:ext>
            </a:extLst>
          </p:cNvPr>
          <p:cNvSpPr/>
          <p:nvPr/>
        </p:nvSpPr>
        <p:spPr bwMode="auto">
          <a:xfrm>
            <a:off x="3984419" y="2071879"/>
            <a:ext cx="1772552" cy="1815614"/>
          </a:xfrm>
          <a:prstGeom prst="roundRect">
            <a:avLst>
              <a:gd name="adj" fmla="val 3125"/>
            </a:avLst>
          </a:prstGeom>
          <a:solidFill>
            <a:schemeClr val="bg1"/>
          </a:solid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grpSp>
        <p:nvGrpSpPr>
          <p:cNvPr id="5" name="Group 4">
            <a:extLst>
              <a:ext uri="{FF2B5EF4-FFF2-40B4-BE49-F238E27FC236}">
                <a16:creationId xmlns:a16="http://schemas.microsoft.com/office/drawing/2014/main" id="{BF32F5DD-5788-4BC8-BA30-0F4ABC1A0463}"/>
              </a:ext>
            </a:extLst>
          </p:cNvPr>
          <p:cNvGrpSpPr/>
          <p:nvPr/>
        </p:nvGrpSpPr>
        <p:grpSpPr>
          <a:xfrm>
            <a:off x="4562100" y="879681"/>
            <a:ext cx="617188" cy="888700"/>
            <a:chOff x="10070502" y="1600585"/>
            <a:chExt cx="822960" cy="1184996"/>
          </a:xfrm>
        </p:grpSpPr>
        <p:sp>
          <p:nvSpPr>
            <p:cNvPr id="119" name="Title 1">
              <a:extLst>
                <a:ext uri="{FF2B5EF4-FFF2-40B4-BE49-F238E27FC236}">
                  <a16:creationId xmlns:a16="http://schemas.microsoft.com/office/drawing/2014/main" id="{D5318C91-6D13-4DAB-B842-1CAF732CF086}"/>
                </a:ext>
              </a:extLst>
            </p:cNvPr>
            <p:cNvSpPr txBox="1">
              <a:spLocks/>
            </p:cNvSpPr>
            <p:nvPr/>
          </p:nvSpPr>
          <p:spPr>
            <a:xfrm>
              <a:off x="10123191" y="1600585"/>
              <a:ext cx="717581" cy="307792"/>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85572">
                <a:lnSpc>
                  <a:spcPct val="100000"/>
                </a:lnSpc>
                <a:defRPr/>
              </a:pPr>
              <a:r>
                <a:rPr lang="en-US" sz="750" spc="0" dirty="0">
                  <a:solidFill>
                    <a:srgbClr val="000000"/>
                  </a:solidFill>
                  <a:latin typeface="Segoe UI Semibold" panose="020B0702040204020203" pitchFamily="34" charset="0"/>
                  <a:cs typeface="Segoe UI Semibold" panose="020B0702040204020203" pitchFamily="34" charset="0"/>
                </a:rPr>
                <a:t>Kubernetes control</a:t>
              </a:r>
            </a:p>
          </p:txBody>
        </p:sp>
        <p:sp>
          <p:nvSpPr>
            <p:cNvPr id="125" name="Rectangle: Rounded Corners 124">
              <a:extLst>
                <a:ext uri="{FF2B5EF4-FFF2-40B4-BE49-F238E27FC236}">
                  <a16:creationId xmlns:a16="http://schemas.microsoft.com/office/drawing/2014/main" id="{30D9D2E5-1574-4879-A120-C8CE467584F6}"/>
                </a:ext>
              </a:extLst>
            </p:cNvPr>
            <p:cNvSpPr/>
            <p:nvPr/>
          </p:nvSpPr>
          <p:spPr bwMode="auto">
            <a:xfrm>
              <a:off x="10070502" y="1962621"/>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grpSp>
          <p:nvGrpSpPr>
            <p:cNvPr id="139" name="Group 138">
              <a:extLst>
                <a:ext uri="{FF2B5EF4-FFF2-40B4-BE49-F238E27FC236}">
                  <a16:creationId xmlns:a16="http://schemas.microsoft.com/office/drawing/2014/main" id="{95847E25-3D3F-4D21-B359-04165B2B328C}"/>
                </a:ext>
              </a:extLst>
            </p:cNvPr>
            <p:cNvGrpSpPr/>
            <p:nvPr/>
          </p:nvGrpSpPr>
          <p:grpSpPr>
            <a:xfrm>
              <a:off x="10227777" y="2133941"/>
              <a:ext cx="508410" cy="480321"/>
              <a:chOff x="3172902" y="4132385"/>
              <a:chExt cx="355417" cy="335781"/>
            </a:xfrm>
          </p:grpSpPr>
          <p:grpSp>
            <p:nvGrpSpPr>
              <p:cNvPr id="140" name="Group 139">
                <a:extLst>
                  <a:ext uri="{FF2B5EF4-FFF2-40B4-BE49-F238E27FC236}">
                    <a16:creationId xmlns:a16="http://schemas.microsoft.com/office/drawing/2014/main" id="{E634036E-C426-4CA5-8A10-A885E91ADE90}"/>
                  </a:ext>
                </a:extLst>
              </p:cNvPr>
              <p:cNvGrpSpPr/>
              <p:nvPr/>
            </p:nvGrpSpPr>
            <p:grpSpPr>
              <a:xfrm>
                <a:off x="3234030" y="4132385"/>
                <a:ext cx="233160" cy="110531"/>
                <a:chOff x="3234867" y="4132385"/>
                <a:chExt cx="233160" cy="110531"/>
              </a:xfrm>
            </p:grpSpPr>
            <p:sp>
              <p:nvSpPr>
                <p:cNvPr id="148" name="Freeform: Shape 147">
                  <a:extLst>
                    <a:ext uri="{FF2B5EF4-FFF2-40B4-BE49-F238E27FC236}">
                      <a16:creationId xmlns:a16="http://schemas.microsoft.com/office/drawing/2014/main" id="{428939EC-5635-46DB-890A-44599811AF69}"/>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9" name="Freeform: Shape 148">
                  <a:extLst>
                    <a:ext uri="{FF2B5EF4-FFF2-40B4-BE49-F238E27FC236}">
                      <a16:creationId xmlns:a16="http://schemas.microsoft.com/office/drawing/2014/main" id="{79521FC1-1E3A-447F-B890-3145797660C3}"/>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141" name="Group 140">
                <a:extLst>
                  <a:ext uri="{FF2B5EF4-FFF2-40B4-BE49-F238E27FC236}">
                    <a16:creationId xmlns:a16="http://schemas.microsoft.com/office/drawing/2014/main" id="{B4EBA5C8-4A41-4E17-812A-E10962BC20F3}"/>
                  </a:ext>
                </a:extLst>
              </p:cNvPr>
              <p:cNvGrpSpPr/>
              <p:nvPr/>
            </p:nvGrpSpPr>
            <p:grpSpPr>
              <a:xfrm>
                <a:off x="3172902" y="4245010"/>
                <a:ext cx="355417" cy="110531"/>
                <a:chOff x="3172902" y="4244590"/>
                <a:chExt cx="355417" cy="110531"/>
              </a:xfrm>
            </p:grpSpPr>
            <p:sp>
              <p:nvSpPr>
                <p:cNvPr id="145" name="Freeform: Shape 144">
                  <a:extLst>
                    <a:ext uri="{FF2B5EF4-FFF2-40B4-BE49-F238E27FC236}">
                      <a16:creationId xmlns:a16="http://schemas.microsoft.com/office/drawing/2014/main" id="{DCF84A87-2BAC-4430-81BA-6E4ECB19C051}"/>
                    </a:ext>
                  </a:extLst>
                </p:cNvPr>
                <p:cNvSpPr/>
                <p:nvPr/>
              </p:nvSpPr>
              <p:spPr>
                <a:xfrm>
                  <a:off x="317290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6" name="Freeform: Shape 145">
                  <a:extLst>
                    <a:ext uri="{FF2B5EF4-FFF2-40B4-BE49-F238E27FC236}">
                      <a16:creationId xmlns:a16="http://schemas.microsoft.com/office/drawing/2014/main" id="{789AE002-6E44-46A8-BE49-9362D44E36EE}"/>
                    </a:ext>
                  </a:extLst>
                </p:cNvPr>
                <p:cNvSpPr/>
                <p:nvPr/>
              </p:nvSpPr>
              <p:spPr>
                <a:xfrm>
                  <a:off x="330018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7" name="Freeform: Shape 146">
                  <a:extLst>
                    <a:ext uri="{FF2B5EF4-FFF2-40B4-BE49-F238E27FC236}">
                      <a16:creationId xmlns:a16="http://schemas.microsoft.com/office/drawing/2014/main" id="{82D83A5E-870C-4F6F-9D40-A2B1F80926E2}"/>
                    </a:ext>
                  </a:extLst>
                </p:cNvPr>
                <p:cNvSpPr/>
                <p:nvPr/>
              </p:nvSpPr>
              <p:spPr>
                <a:xfrm>
                  <a:off x="342746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142" name="Group 141">
                <a:extLst>
                  <a:ext uri="{FF2B5EF4-FFF2-40B4-BE49-F238E27FC236}">
                    <a16:creationId xmlns:a16="http://schemas.microsoft.com/office/drawing/2014/main" id="{3130ACD5-3BCC-4ED9-B9D8-4B7D8F4D8E62}"/>
                  </a:ext>
                </a:extLst>
              </p:cNvPr>
              <p:cNvGrpSpPr/>
              <p:nvPr/>
            </p:nvGrpSpPr>
            <p:grpSpPr>
              <a:xfrm>
                <a:off x="3234030" y="4357635"/>
                <a:ext cx="233160" cy="110531"/>
                <a:chOff x="3234867" y="4132385"/>
                <a:chExt cx="233160" cy="110531"/>
              </a:xfrm>
            </p:grpSpPr>
            <p:sp>
              <p:nvSpPr>
                <p:cNvPr id="143" name="Freeform: Shape 142">
                  <a:extLst>
                    <a:ext uri="{FF2B5EF4-FFF2-40B4-BE49-F238E27FC236}">
                      <a16:creationId xmlns:a16="http://schemas.microsoft.com/office/drawing/2014/main" id="{6469F535-ADC2-40B1-85DC-9204AE2EC223}"/>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4" name="Freeform: Shape 143">
                  <a:extLst>
                    <a:ext uri="{FF2B5EF4-FFF2-40B4-BE49-F238E27FC236}">
                      <a16:creationId xmlns:a16="http://schemas.microsoft.com/office/drawing/2014/main" id="{134592CE-5E48-4294-AF41-36B7C72002B4}"/>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grpSp>
      <p:grpSp>
        <p:nvGrpSpPr>
          <p:cNvPr id="1027" name="Group 1026">
            <a:extLst>
              <a:ext uri="{FF2B5EF4-FFF2-40B4-BE49-F238E27FC236}">
                <a16:creationId xmlns:a16="http://schemas.microsoft.com/office/drawing/2014/main" id="{AF790124-DDB0-4C51-A8AB-552F13A0C4A6}"/>
              </a:ext>
            </a:extLst>
          </p:cNvPr>
          <p:cNvGrpSpPr/>
          <p:nvPr/>
        </p:nvGrpSpPr>
        <p:grpSpPr>
          <a:xfrm>
            <a:off x="4645150" y="2230012"/>
            <a:ext cx="451091" cy="527357"/>
            <a:chOff x="5225756" y="3078287"/>
            <a:chExt cx="601487" cy="703181"/>
          </a:xfrm>
        </p:grpSpPr>
        <p:sp>
          <p:nvSpPr>
            <p:cNvPr id="161" name="Title 1">
              <a:extLst>
                <a:ext uri="{FF2B5EF4-FFF2-40B4-BE49-F238E27FC236}">
                  <a16:creationId xmlns:a16="http://schemas.microsoft.com/office/drawing/2014/main" id="{97DB8C3E-405C-49E0-AD40-585BD87743BF}"/>
                </a:ext>
              </a:extLst>
            </p:cNvPr>
            <p:cNvSpPr txBox="1">
              <a:spLocks/>
            </p:cNvSpPr>
            <p:nvPr/>
          </p:nvSpPr>
          <p:spPr>
            <a:xfrm>
              <a:off x="5225756" y="3078287"/>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API server</a:t>
              </a:r>
            </a:p>
          </p:txBody>
        </p:sp>
        <p:sp>
          <p:nvSpPr>
            <p:cNvPr id="177" name="Rectangle: Rounded Corners 176">
              <a:extLst>
                <a:ext uri="{FF2B5EF4-FFF2-40B4-BE49-F238E27FC236}">
                  <a16:creationId xmlns:a16="http://schemas.microsoft.com/office/drawing/2014/main" id="{C1832000-3772-4E96-BF1C-6A7975E1EE3C}"/>
                </a:ext>
              </a:extLst>
            </p:cNvPr>
            <p:cNvSpPr/>
            <p:nvPr/>
          </p:nvSpPr>
          <p:spPr bwMode="auto">
            <a:xfrm>
              <a:off x="5259976" y="324787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07" name="plug" title="Icon of a power plug showing an A to B connection">
              <a:extLst>
                <a:ext uri="{FF2B5EF4-FFF2-40B4-BE49-F238E27FC236}">
                  <a16:creationId xmlns:a16="http://schemas.microsoft.com/office/drawing/2014/main" id="{A022FDEB-05CF-4C78-9BBB-5E99C6E7F726}"/>
                </a:ext>
              </a:extLst>
            </p:cNvPr>
            <p:cNvSpPr>
              <a:spLocks noChangeAspect="1" noEditPoints="1"/>
            </p:cNvSpPr>
            <p:nvPr/>
          </p:nvSpPr>
          <p:spPr bwMode="auto">
            <a:xfrm>
              <a:off x="5373193" y="3369100"/>
              <a:ext cx="307154" cy="291146"/>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675">
                <a:gradFill>
                  <a:gsLst>
                    <a:gs pos="0">
                      <a:srgbClr val="505050"/>
                    </a:gs>
                    <a:gs pos="100000">
                      <a:srgbClr val="505050"/>
                    </a:gs>
                  </a:gsLst>
                  <a:lin ang="5400000" scaled="1"/>
                </a:gradFill>
                <a:latin typeface="Segoe UI"/>
              </a:endParaRPr>
            </a:p>
          </p:txBody>
        </p:sp>
      </p:grpSp>
      <p:grpSp>
        <p:nvGrpSpPr>
          <p:cNvPr id="1037" name="Group 1036">
            <a:extLst>
              <a:ext uri="{FF2B5EF4-FFF2-40B4-BE49-F238E27FC236}">
                <a16:creationId xmlns:a16="http://schemas.microsoft.com/office/drawing/2014/main" id="{92055E3C-E586-479D-8A9B-9B8A5F08BA9F}"/>
              </a:ext>
            </a:extLst>
          </p:cNvPr>
          <p:cNvGrpSpPr/>
          <p:nvPr/>
        </p:nvGrpSpPr>
        <p:grpSpPr>
          <a:xfrm>
            <a:off x="4032678" y="2966054"/>
            <a:ext cx="832800" cy="840987"/>
            <a:chOff x="4871241" y="3960662"/>
            <a:chExt cx="1110459" cy="1121374"/>
          </a:xfrm>
        </p:grpSpPr>
        <p:sp>
          <p:nvSpPr>
            <p:cNvPr id="213" name="Title 1">
              <a:extLst>
                <a:ext uri="{FF2B5EF4-FFF2-40B4-BE49-F238E27FC236}">
                  <a16:creationId xmlns:a16="http://schemas.microsoft.com/office/drawing/2014/main" id="{95E12796-553E-4069-A2F4-E1684859A9E6}"/>
                </a:ext>
              </a:extLst>
            </p:cNvPr>
            <p:cNvSpPr txBox="1">
              <a:spLocks/>
            </p:cNvSpPr>
            <p:nvPr/>
          </p:nvSpPr>
          <p:spPr>
            <a:xfrm>
              <a:off x="4871241" y="4835802"/>
              <a:ext cx="1110459" cy="246234"/>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i="1" spc="0">
                  <a:solidFill>
                    <a:srgbClr val="000000"/>
                  </a:solidFill>
                  <a:latin typeface="Segoe UI"/>
                  <a:cs typeface="Segoe UI Semibold" panose="020B0702040204020203" pitchFamily="34" charset="0"/>
                </a:rPr>
                <a:t>replication, namespace, serviceaccounts, etc.</a:t>
              </a:r>
            </a:p>
          </p:txBody>
        </p:sp>
        <p:grpSp>
          <p:nvGrpSpPr>
            <p:cNvPr id="1034" name="Group 1033">
              <a:extLst>
                <a:ext uri="{FF2B5EF4-FFF2-40B4-BE49-F238E27FC236}">
                  <a16:creationId xmlns:a16="http://schemas.microsoft.com/office/drawing/2014/main" id="{552339A5-399B-4ACA-A114-F14E29CC6EF6}"/>
                </a:ext>
              </a:extLst>
            </p:cNvPr>
            <p:cNvGrpSpPr/>
            <p:nvPr/>
          </p:nvGrpSpPr>
          <p:grpSpPr>
            <a:xfrm>
              <a:off x="5125453" y="3960662"/>
              <a:ext cx="601487" cy="826296"/>
              <a:chOff x="5175257" y="3960662"/>
              <a:chExt cx="601487" cy="826296"/>
            </a:xfrm>
          </p:grpSpPr>
          <p:sp>
            <p:nvSpPr>
              <p:cNvPr id="210" name="Title 1">
                <a:extLst>
                  <a:ext uri="{FF2B5EF4-FFF2-40B4-BE49-F238E27FC236}">
                    <a16:creationId xmlns:a16="http://schemas.microsoft.com/office/drawing/2014/main" id="{C5095D6E-6F99-404B-BD0C-B95DA4F14F13}"/>
                  </a:ext>
                </a:extLst>
              </p:cNvPr>
              <p:cNvSpPr txBox="1">
                <a:spLocks/>
              </p:cNvSpPr>
              <p:nvPr/>
            </p:nvSpPr>
            <p:spPr>
              <a:xfrm>
                <a:off x="5175257" y="3960662"/>
                <a:ext cx="601487" cy="246234"/>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-controller-manager</a:t>
                </a:r>
              </a:p>
            </p:txBody>
          </p:sp>
          <p:sp>
            <p:nvSpPr>
              <p:cNvPr id="211" name="Rectangle: Rounded Corners 210">
                <a:extLst>
                  <a:ext uri="{FF2B5EF4-FFF2-40B4-BE49-F238E27FC236}">
                    <a16:creationId xmlns:a16="http://schemas.microsoft.com/office/drawing/2014/main" id="{87E3F3CC-E7D0-4E7B-B14B-89DF92D26D11}"/>
                  </a:ext>
                </a:extLst>
              </p:cNvPr>
              <p:cNvSpPr/>
              <p:nvPr/>
            </p:nvSpPr>
            <p:spPr bwMode="auto">
              <a:xfrm>
                <a:off x="5209477" y="425336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15" name="remote" title="Icon of a remote control">
                <a:extLst>
                  <a:ext uri="{FF2B5EF4-FFF2-40B4-BE49-F238E27FC236}">
                    <a16:creationId xmlns:a16="http://schemas.microsoft.com/office/drawing/2014/main" id="{EC01C6BB-AB33-4A0F-9031-00E8B74390D5}"/>
                  </a:ext>
                </a:extLst>
              </p:cNvPr>
              <p:cNvSpPr>
                <a:spLocks noChangeAspect="1" noEditPoints="1"/>
              </p:cNvSpPr>
              <p:nvPr/>
            </p:nvSpPr>
            <p:spPr bwMode="auto">
              <a:xfrm>
                <a:off x="5399859" y="4337283"/>
                <a:ext cx="152825" cy="365760"/>
              </a:xfrm>
              <a:custGeom>
                <a:avLst/>
                <a:gdLst>
                  <a:gd name="T0" fmla="*/ 87 w 107"/>
                  <a:gd name="T1" fmla="*/ 188 h 261"/>
                  <a:gd name="T2" fmla="*/ 71 w 107"/>
                  <a:gd name="T3" fmla="*/ 261 h 261"/>
                  <a:gd name="T4" fmla="*/ 19 w 107"/>
                  <a:gd name="T5" fmla="*/ 245 h 261"/>
                  <a:gd name="T6" fmla="*/ 0 w 107"/>
                  <a:gd name="T7" fmla="*/ 110 h 261"/>
                  <a:gd name="T8" fmla="*/ 18 w 107"/>
                  <a:gd name="T9" fmla="*/ 0 h 261"/>
                  <a:gd name="T10" fmla="*/ 107 w 107"/>
                  <a:gd name="T11" fmla="*/ 18 h 261"/>
                  <a:gd name="T12" fmla="*/ 54 w 107"/>
                  <a:gd name="T13" fmla="*/ 35 h 261"/>
                  <a:gd name="T14" fmla="*/ 52 w 107"/>
                  <a:gd name="T15" fmla="*/ 36 h 261"/>
                  <a:gd name="T16" fmla="*/ 54 w 107"/>
                  <a:gd name="T17" fmla="*/ 35 h 261"/>
                  <a:gd name="T18" fmla="*/ 70 w 107"/>
                  <a:gd name="T19" fmla="*/ 52 h 261"/>
                  <a:gd name="T20" fmla="*/ 72 w 107"/>
                  <a:gd name="T21" fmla="*/ 54 h 261"/>
                  <a:gd name="T22" fmla="*/ 37 w 107"/>
                  <a:gd name="T23" fmla="*/ 52 h 261"/>
                  <a:gd name="T24" fmla="*/ 35 w 107"/>
                  <a:gd name="T25" fmla="*/ 54 h 261"/>
                  <a:gd name="T26" fmla="*/ 37 w 107"/>
                  <a:gd name="T27" fmla="*/ 52 h 261"/>
                  <a:gd name="T28" fmla="*/ 70 w 107"/>
                  <a:gd name="T29" fmla="*/ 86 h 261"/>
                  <a:gd name="T30" fmla="*/ 72 w 107"/>
                  <a:gd name="T31" fmla="*/ 88 h 261"/>
                  <a:gd name="T32" fmla="*/ 37 w 107"/>
                  <a:gd name="T33" fmla="*/ 86 h 261"/>
                  <a:gd name="T34" fmla="*/ 35 w 107"/>
                  <a:gd name="T35" fmla="*/ 88 h 261"/>
                  <a:gd name="T36" fmla="*/ 37 w 107"/>
                  <a:gd name="T37" fmla="*/ 86 h 261"/>
                  <a:gd name="T38" fmla="*/ 70 w 107"/>
                  <a:gd name="T39" fmla="*/ 121 h 261"/>
                  <a:gd name="T40" fmla="*/ 72 w 107"/>
                  <a:gd name="T41" fmla="*/ 123 h 261"/>
                  <a:gd name="T42" fmla="*/ 37 w 107"/>
                  <a:gd name="T43" fmla="*/ 121 h 261"/>
                  <a:gd name="T44" fmla="*/ 35 w 107"/>
                  <a:gd name="T45" fmla="*/ 123 h 261"/>
                  <a:gd name="T46" fmla="*/ 37 w 107"/>
                  <a:gd name="T47" fmla="*/ 121 h 261"/>
                  <a:gd name="T48" fmla="*/ 52 w 107"/>
                  <a:gd name="T49" fmla="*/ 69 h 261"/>
                  <a:gd name="T50" fmla="*/ 54 w 107"/>
                  <a:gd name="T51" fmla="*/ 71 h 261"/>
                  <a:gd name="T52" fmla="*/ 54 w 107"/>
                  <a:gd name="T53" fmla="*/ 156 h 261"/>
                  <a:gd name="T54" fmla="*/ 52 w 107"/>
                  <a:gd name="T55" fmla="*/ 158 h 261"/>
                  <a:gd name="T56" fmla="*/ 54 w 107"/>
                  <a:gd name="T57" fmla="*/ 156 h 261"/>
                  <a:gd name="T58" fmla="*/ 52 w 107"/>
                  <a:gd name="T59" fmla="*/ 191 h 261"/>
                  <a:gd name="T60" fmla="*/ 54 w 107"/>
                  <a:gd name="T61" fmla="*/ 192 h 261"/>
                  <a:gd name="T62" fmla="*/ 54 w 107"/>
                  <a:gd name="T63" fmla="*/ 226 h 261"/>
                  <a:gd name="T64" fmla="*/ 52 w 107"/>
                  <a:gd name="T65" fmla="*/ 227 h 261"/>
                  <a:gd name="T66" fmla="*/ 54 w 107"/>
                  <a:gd name="T67" fmla="*/ 226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261">
                    <a:moveTo>
                      <a:pt x="106" y="110"/>
                    </a:moveTo>
                    <a:cubicBezTo>
                      <a:pt x="87" y="188"/>
                      <a:pt x="87" y="188"/>
                      <a:pt x="87" y="188"/>
                    </a:cubicBezTo>
                    <a:cubicBezTo>
                      <a:pt x="87" y="245"/>
                      <a:pt x="87" y="245"/>
                      <a:pt x="87" y="245"/>
                    </a:cubicBezTo>
                    <a:cubicBezTo>
                      <a:pt x="87" y="254"/>
                      <a:pt x="80" y="261"/>
                      <a:pt x="71" y="261"/>
                    </a:cubicBezTo>
                    <a:cubicBezTo>
                      <a:pt x="35" y="261"/>
                      <a:pt x="35" y="261"/>
                      <a:pt x="35" y="261"/>
                    </a:cubicBezTo>
                    <a:cubicBezTo>
                      <a:pt x="26" y="261"/>
                      <a:pt x="19" y="254"/>
                      <a:pt x="19" y="245"/>
                    </a:cubicBezTo>
                    <a:cubicBezTo>
                      <a:pt x="19" y="188"/>
                      <a:pt x="19" y="188"/>
                      <a:pt x="19" y="188"/>
                    </a:cubicBezTo>
                    <a:cubicBezTo>
                      <a:pt x="0" y="110"/>
                      <a:pt x="0" y="110"/>
                      <a:pt x="0" y="110"/>
                    </a:cubicBezTo>
                    <a:cubicBezTo>
                      <a:pt x="0" y="18"/>
                      <a:pt x="0" y="18"/>
                      <a:pt x="0" y="18"/>
                    </a:cubicBezTo>
                    <a:cubicBezTo>
                      <a:pt x="0" y="8"/>
                      <a:pt x="8" y="0"/>
                      <a:pt x="18" y="0"/>
                    </a:cubicBezTo>
                    <a:cubicBezTo>
                      <a:pt x="89" y="0"/>
                      <a:pt x="89" y="0"/>
                      <a:pt x="89" y="0"/>
                    </a:cubicBezTo>
                    <a:cubicBezTo>
                      <a:pt x="99" y="0"/>
                      <a:pt x="107" y="8"/>
                      <a:pt x="107" y="18"/>
                    </a:cubicBezTo>
                    <a:lnTo>
                      <a:pt x="106" y="110"/>
                    </a:lnTo>
                    <a:close/>
                    <a:moveTo>
                      <a:pt x="54" y="35"/>
                    </a:moveTo>
                    <a:cubicBezTo>
                      <a:pt x="52" y="35"/>
                      <a:pt x="52" y="35"/>
                      <a:pt x="52" y="35"/>
                    </a:cubicBezTo>
                    <a:cubicBezTo>
                      <a:pt x="52" y="36"/>
                      <a:pt x="52" y="36"/>
                      <a:pt x="52" y="36"/>
                    </a:cubicBezTo>
                    <a:cubicBezTo>
                      <a:pt x="54" y="36"/>
                      <a:pt x="54" y="36"/>
                      <a:pt x="54" y="36"/>
                    </a:cubicBezTo>
                    <a:lnTo>
                      <a:pt x="54" y="35"/>
                    </a:lnTo>
                    <a:close/>
                    <a:moveTo>
                      <a:pt x="72" y="52"/>
                    </a:moveTo>
                    <a:cubicBezTo>
                      <a:pt x="70" y="52"/>
                      <a:pt x="70" y="52"/>
                      <a:pt x="70" y="52"/>
                    </a:cubicBezTo>
                    <a:cubicBezTo>
                      <a:pt x="70" y="54"/>
                      <a:pt x="70" y="54"/>
                      <a:pt x="70" y="54"/>
                    </a:cubicBezTo>
                    <a:cubicBezTo>
                      <a:pt x="72" y="54"/>
                      <a:pt x="72" y="54"/>
                      <a:pt x="72" y="54"/>
                    </a:cubicBezTo>
                    <a:lnTo>
                      <a:pt x="72" y="52"/>
                    </a:lnTo>
                    <a:close/>
                    <a:moveTo>
                      <a:pt x="37" y="52"/>
                    </a:moveTo>
                    <a:cubicBezTo>
                      <a:pt x="35" y="52"/>
                      <a:pt x="35" y="52"/>
                      <a:pt x="35" y="52"/>
                    </a:cubicBezTo>
                    <a:cubicBezTo>
                      <a:pt x="35" y="54"/>
                      <a:pt x="35" y="54"/>
                      <a:pt x="35" y="54"/>
                    </a:cubicBezTo>
                    <a:cubicBezTo>
                      <a:pt x="37" y="54"/>
                      <a:pt x="37" y="54"/>
                      <a:pt x="37" y="54"/>
                    </a:cubicBezTo>
                    <a:lnTo>
                      <a:pt x="37" y="52"/>
                    </a:lnTo>
                    <a:close/>
                    <a:moveTo>
                      <a:pt x="72" y="86"/>
                    </a:moveTo>
                    <a:cubicBezTo>
                      <a:pt x="70" y="86"/>
                      <a:pt x="70" y="86"/>
                      <a:pt x="70" y="86"/>
                    </a:cubicBezTo>
                    <a:cubicBezTo>
                      <a:pt x="70" y="88"/>
                      <a:pt x="70" y="88"/>
                      <a:pt x="70" y="88"/>
                    </a:cubicBezTo>
                    <a:cubicBezTo>
                      <a:pt x="72" y="88"/>
                      <a:pt x="72" y="88"/>
                      <a:pt x="72" y="88"/>
                    </a:cubicBezTo>
                    <a:lnTo>
                      <a:pt x="72" y="86"/>
                    </a:lnTo>
                    <a:close/>
                    <a:moveTo>
                      <a:pt x="37" y="86"/>
                    </a:moveTo>
                    <a:cubicBezTo>
                      <a:pt x="35" y="86"/>
                      <a:pt x="35" y="86"/>
                      <a:pt x="35" y="86"/>
                    </a:cubicBezTo>
                    <a:cubicBezTo>
                      <a:pt x="35" y="88"/>
                      <a:pt x="35" y="88"/>
                      <a:pt x="35" y="88"/>
                    </a:cubicBezTo>
                    <a:cubicBezTo>
                      <a:pt x="37" y="88"/>
                      <a:pt x="37" y="88"/>
                      <a:pt x="37" y="88"/>
                    </a:cubicBezTo>
                    <a:lnTo>
                      <a:pt x="37" y="86"/>
                    </a:lnTo>
                    <a:close/>
                    <a:moveTo>
                      <a:pt x="72" y="121"/>
                    </a:moveTo>
                    <a:cubicBezTo>
                      <a:pt x="70" y="121"/>
                      <a:pt x="70" y="121"/>
                      <a:pt x="70" y="121"/>
                    </a:cubicBezTo>
                    <a:cubicBezTo>
                      <a:pt x="70" y="123"/>
                      <a:pt x="70" y="123"/>
                      <a:pt x="70" y="123"/>
                    </a:cubicBezTo>
                    <a:cubicBezTo>
                      <a:pt x="72" y="123"/>
                      <a:pt x="72" y="123"/>
                      <a:pt x="72" y="123"/>
                    </a:cubicBezTo>
                    <a:lnTo>
                      <a:pt x="72" y="121"/>
                    </a:lnTo>
                    <a:close/>
                    <a:moveTo>
                      <a:pt x="37" y="121"/>
                    </a:moveTo>
                    <a:cubicBezTo>
                      <a:pt x="35" y="121"/>
                      <a:pt x="35" y="121"/>
                      <a:pt x="35" y="121"/>
                    </a:cubicBezTo>
                    <a:cubicBezTo>
                      <a:pt x="35" y="123"/>
                      <a:pt x="35" y="123"/>
                      <a:pt x="35" y="123"/>
                    </a:cubicBezTo>
                    <a:cubicBezTo>
                      <a:pt x="37" y="123"/>
                      <a:pt x="37" y="123"/>
                      <a:pt x="37" y="123"/>
                    </a:cubicBezTo>
                    <a:lnTo>
                      <a:pt x="37" y="121"/>
                    </a:lnTo>
                    <a:close/>
                    <a:moveTo>
                      <a:pt x="54" y="69"/>
                    </a:moveTo>
                    <a:cubicBezTo>
                      <a:pt x="52" y="69"/>
                      <a:pt x="52" y="69"/>
                      <a:pt x="52" y="69"/>
                    </a:cubicBezTo>
                    <a:cubicBezTo>
                      <a:pt x="52" y="71"/>
                      <a:pt x="52" y="71"/>
                      <a:pt x="52" y="71"/>
                    </a:cubicBezTo>
                    <a:cubicBezTo>
                      <a:pt x="54" y="71"/>
                      <a:pt x="54" y="71"/>
                      <a:pt x="54" y="71"/>
                    </a:cubicBezTo>
                    <a:lnTo>
                      <a:pt x="54" y="69"/>
                    </a:lnTo>
                    <a:close/>
                    <a:moveTo>
                      <a:pt x="54" y="156"/>
                    </a:moveTo>
                    <a:cubicBezTo>
                      <a:pt x="52" y="156"/>
                      <a:pt x="52" y="156"/>
                      <a:pt x="52" y="156"/>
                    </a:cubicBezTo>
                    <a:cubicBezTo>
                      <a:pt x="52" y="158"/>
                      <a:pt x="52" y="158"/>
                      <a:pt x="52" y="158"/>
                    </a:cubicBezTo>
                    <a:cubicBezTo>
                      <a:pt x="54" y="158"/>
                      <a:pt x="54" y="158"/>
                      <a:pt x="54" y="158"/>
                    </a:cubicBezTo>
                    <a:lnTo>
                      <a:pt x="54" y="156"/>
                    </a:lnTo>
                    <a:close/>
                    <a:moveTo>
                      <a:pt x="54" y="191"/>
                    </a:moveTo>
                    <a:cubicBezTo>
                      <a:pt x="52" y="191"/>
                      <a:pt x="52" y="191"/>
                      <a:pt x="52" y="191"/>
                    </a:cubicBezTo>
                    <a:cubicBezTo>
                      <a:pt x="52" y="192"/>
                      <a:pt x="52" y="192"/>
                      <a:pt x="52" y="192"/>
                    </a:cubicBezTo>
                    <a:cubicBezTo>
                      <a:pt x="54" y="192"/>
                      <a:pt x="54" y="192"/>
                      <a:pt x="54" y="192"/>
                    </a:cubicBezTo>
                    <a:lnTo>
                      <a:pt x="54" y="191"/>
                    </a:lnTo>
                    <a:close/>
                    <a:moveTo>
                      <a:pt x="54" y="226"/>
                    </a:moveTo>
                    <a:cubicBezTo>
                      <a:pt x="52" y="226"/>
                      <a:pt x="52" y="226"/>
                      <a:pt x="52" y="226"/>
                    </a:cubicBezTo>
                    <a:cubicBezTo>
                      <a:pt x="52" y="227"/>
                      <a:pt x="52" y="227"/>
                      <a:pt x="52" y="227"/>
                    </a:cubicBezTo>
                    <a:cubicBezTo>
                      <a:pt x="54" y="227"/>
                      <a:pt x="54" y="227"/>
                      <a:pt x="54" y="227"/>
                    </a:cubicBezTo>
                    <a:lnTo>
                      <a:pt x="54" y="226"/>
                    </a:ln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grpSp>
      <p:grpSp>
        <p:nvGrpSpPr>
          <p:cNvPr id="1035" name="Group 1034">
            <a:extLst>
              <a:ext uri="{FF2B5EF4-FFF2-40B4-BE49-F238E27FC236}">
                <a16:creationId xmlns:a16="http://schemas.microsoft.com/office/drawing/2014/main" id="{FA00B7BC-8B6B-4EE0-B29F-C43A0382C970}"/>
              </a:ext>
            </a:extLst>
          </p:cNvPr>
          <p:cNvGrpSpPr/>
          <p:nvPr/>
        </p:nvGrpSpPr>
        <p:grpSpPr>
          <a:xfrm>
            <a:off x="5066972" y="3057489"/>
            <a:ext cx="451091" cy="527357"/>
            <a:chOff x="6300176" y="4082587"/>
            <a:chExt cx="601487" cy="703181"/>
          </a:xfrm>
        </p:grpSpPr>
        <p:sp>
          <p:nvSpPr>
            <p:cNvPr id="218" name="Title 1">
              <a:extLst>
                <a:ext uri="{FF2B5EF4-FFF2-40B4-BE49-F238E27FC236}">
                  <a16:creationId xmlns:a16="http://schemas.microsoft.com/office/drawing/2014/main" id="{908600BB-AAFA-43FA-BD74-D4110F9C93AE}"/>
                </a:ext>
              </a:extLst>
            </p:cNvPr>
            <p:cNvSpPr txBox="1">
              <a:spLocks/>
            </p:cNvSpPr>
            <p:nvPr/>
          </p:nvSpPr>
          <p:spPr>
            <a:xfrm>
              <a:off x="6300176" y="4082587"/>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-scheduler</a:t>
              </a:r>
            </a:p>
          </p:txBody>
        </p:sp>
        <p:sp>
          <p:nvSpPr>
            <p:cNvPr id="219" name="Rectangle: Rounded Corners 218">
              <a:extLst>
                <a:ext uri="{FF2B5EF4-FFF2-40B4-BE49-F238E27FC236}">
                  <a16:creationId xmlns:a16="http://schemas.microsoft.com/office/drawing/2014/main" id="{71343A6A-2868-4646-87E6-937419311AB1}"/>
                </a:ext>
              </a:extLst>
            </p:cNvPr>
            <p:cNvSpPr/>
            <p:nvPr/>
          </p:nvSpPr>
          <p:spPr bwMode="auto">
            <a:xfrm>
              <a:off x="6334396" y="425217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21" name="Calendar" title="Icon of a calendar">
              <a:extLst>
                <a:ext uri="{FF2B5EF4-FFF2-40B4-BE49-F238E27FC236}">
                  <a16:creationId xmlns:a16="http://schemas.microsoft.com/office/drawing/2014/main" id="{55A4EFFA-8420-4F7B-BADB-F6DA782B00CC}"/>
                </a:ext>
              </a:extLst>
            </p:cNvPr>
            <p:cNvSpPr>
              <a:spLocks noChangeAspect="1" noEditPoints="1"/>
            </p:cNvSpPr>
            <p:nvPr/>
          </p:nvSpPr>
          <p:spPr bwMode="auto">
            <a:xfrm>
              <a:off x="6437177" y="4361816"/>
              <a:ext cx="328027" cy="314314"/>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cxnSp>
        <p:nvCxnSpPr>
          <p:cNvPr id="230" name="Straight Arrow Connector 229">
            <a:extLst>
              <a:ext uri="{FF2B5EF4-FFF2-40B4-BE49-F238E27FC236}">
                <a16:creationId xmlns:a16="http://schemas.microsoft.com/office/drawing/2014/main" id="{A8DC715A-6D90-4018-ADC5-623F6FACC598}"/>
              </a:ext>
            </a:extLst>
          </p:cNvPr>
          <p:cNvCxnSpPr>
            <a:cxnSpLocks/>
            <a:stCxn id="125" idx="2"/>
            <a:endCxn id="161" idx="0"/>
          </p:cNvCxnSpPr>
          <p:nvPr/>
        </p:nvCxnSpPr>
        <p:spPr>
          <a:xfrm>
            <a:off x="4870694" y="1768381"/>
            <a:ext cx="2" cy="46163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9" name="Connector: Elbow 1038">
            <a:extLst>
              <a:ext uri="{FF2B5EF4-FFF2-40B4-BE49-F238E27FC236}">
                <a16:creationId xmlns:a16="http://schemas.microsoft.com/office/drawing/2014/main" id="{ABF2490E-8DA1-410E-AFF0-8046496F2EAE}"/>
              </a:ext>
            </a:extLst>
          </p:cNvPr>
          <p:cNvCxnSpPr>
            <a:stCxn id="211" idx="3"/>
            <a:endCxn id="177" idx="2"/>
          </p:cNvCxnSpPr>
          <p:nvPr/>
        </p:nvCxnSpPr>
        <p:spPr>
          <a:xfrm flipV="1">
            <a:off x="4649160" y="2757374"/>
            <a:ext cx="137153" cy="628284"/>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a:extLst>
              <a:ext uri="{FF2B5EF4-FFF2-40B4-BE49-F238E27FC236}">
                <a16:creationId xmlns:a16="http://schemas.microsoft.com/office/drawing/2014/main" id="{EDC6CCBC-D4A8-4BDD-8D62-679E7A457866}"/>
              </a:ext>
            </a:extLst>
          </p:cNvPr>
          <p:cNvCxnSpPr>
            <a:cxnSpLocks/>
            <a:stCxn id="219" idx="1"/>
            <a:endCxn id="177" idx="2"/>
          </p:cNvCxnSpPr>
          <p:nvPr/>
        </p:nvCxnSpPr>
        <p:spPr>
          <a:xfrm rot="10800000">
            <a:off x="4955481" y="2757373"/>
            <a:ext cx="137153" cy="627392"/>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50" name="Group 1049">
            <a:extLst>
              <a:ext uri="{FF2B5EF4-FFF2-40B4-BE49-F238E27FC236}">
                <a16:creationId xmlns:a16="http://schemas.microsoft.com/office/drawing/2014/main" id="{3A2C2366-4220-4804-8B96-D0F2E1BF603D}"/>
              </a:ext>
            </a:extLst>
          </p:cNvPr>
          <p:cNvGrpSpPr/>
          <p:nvPr/>
        </p:nvGrpSpPr>
        <p:grpSpPr>
          <a:xfrm>
            <a:off x="5097654" y="3711352"/>
            <a:ext cx="400171" cy="526165"/>
            <a:chOff x="8440124" y="4245791"/>
            <a:chExt cx="533589" cy="701592"/>
          </a:xfrm>
        </p:grpSpPr>
        <p:grpSp>
          <p:nvGrpSpPr>
            <p:cNvPr id="265" name="Group 264">
              <a:extLst>
                <a:ext uri="{FF2B5EF4-FFF2-40B4-BE49-F238E27FC236}">
                  <a16:creationId xmlns:a16="http://schemas.microsoft.com/office/drawing/2014/main" id="{9988CA6F-5F0A-4491-B8C0-ED4FDFCABE19}"/>
                </a:ext>
              </a:extLst>
            </p:cNvPr>
            <p:cNvGrpSpPr/>
            <p:nvPr/>
          </p:nvGrpSpPr>
          <p:grpSpPr>
            <a:xfrm>
              <a:off x="8440124" y="4413794"/>
              <a:ext cx="533589" cy="533589"/>
              <a:chOff x="9475351" y="4318420"/>
              <a:chExt cx="533589" cy="533589"/>
            </a:xfrm>
          </p:grpSpPr>
          <p:sp>
            <p:nvSpPr>
              <p:cNvPr id="266" name="Rectangle: Rounded Corners 265">
                <a:extLst>
                  <a:ext uri="{FF2B5EF4-FFF2-40B4-BE49-F238E27FC236}">
                    <a16:creationId xmlns:a16="http://schemas.microsoft.com/office/drawing/2014/main" id="{F5D80DD2-041E-463C-80AD-F0AEB6EA8DF7}"/>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67" name="Rectangle: Rounded Corners 266">
                <a:extLst>
                  <a:ext uri="{FF2B5EF4-FFF2-40B4-BE49-F238E27FC236}">
                    <a16:creationId xmlns:a16="http://schemas.microsoft.com/office/drawing/2014/main" id="{F4586A11-6C52-4D84-BA5F-0B313012936A}"/>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8" name="Database_EFC7" title="Icon of a cylinder">
                <a:extLst>
                  <a:ext uri="{FF2B5EF4-FFF2-40B4-BE49-F238E27FC236}">
                    <a16:creationId xmlns:a16="http://schemas.microsoft.com/office/drawing/2014/main" id="{4D1304EB-FCA0-48A2-8396-4E55CF5333AF}"/>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sp>
          <p:nvSpPr>
            <p:cNvPr id="240" name="Title 1">
              <a:extLst>
                <a:ext uri="{FF2B5EF4-FFF2-40B4-BE49-F238E27FC236}">
                  <a16:creationId xmlns:a16="http://schemas.microsoft.com/office/drawing/2014/main" id="{F8A7636E-EAB7-4CE1-8F7D-351134E24B04}"/>
                </a:ext>
              </a:extLst>
            </p:cNvPr>
            <p:cNvSpPr txBox="1">
              <a:spLocks/>
            </p:cNvSpPr>
            <p:nvPr/>
          </p:nvSpPr>
          <p:spPr>
            <a:xfrm>
              <a:off x="8524599" y="4245791"/>
              <a:ext cx="364639"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etcd</a:t>
              </a:r>
            </a:p>
          </p:txBody>
        </p:sp>
      </p:grpSp>
      <p:grpSp>
        <p:nvGrpSpPr>
          <p:cNvPr id="1048" name="Group 1047">
            <a:extLst>
              <a:ext uri="{FF2B5EF4-FFF2-40B4-BE49-F238E27FC236}">
                <a16:creationId xmlns:a16="http://schemas.microsoft.com/office/drawing/2014/main" id="{98EF5C87-171F-49A8-98CB-70A725FD4911}"/>
              </a:ext>
            </a:extLst>
          </p:cNvPr>
          <p:cNvGrpSpPr/>
          <p:nvPr/>
        </p:nvGrpSpPr>
        <p:grpSpPr>
          <a:xfrm>
            <a:off x="5303387" y="4015719"/>
            <a:ext cx="400171" cy="400171"/>
            <a:chOff x="9475351" y="4318420"/>
            <a:chExt cx="533589" cy="533589"/>
          </a:xfrm>
        </p:grpSpPr>
        <p:sp>
          <p:nvSpPr>
            <p:cNvPr id="244" name="Rectangle: Rounded Corners 243">
              <a:extLst>
                <a:ext uri="{FF2B5EF4-FFF2-40B4-BE49-F238E27FC236}">
                  <a16:creationId xmlns:a16="http://schemas.microsoft.com/office/drawing/2014/main" id="{590D43D2-34F6-4FA6-9E85-B963CA68C1E9}"/>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047" name="Rectangle: Rounded Corners 1046">
              <a:extLst>
                <a:ext uri="{FF2B5EF4-FFF2-40B4-BE49-F238E27FC236}">
                  <a16:creationId xmlns:a16="http://schemas.microsoft.com/office/drawing/2014/main" id="{8BB293B0-A9FF-435F-80CC-00C94D29CD33}"/>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6" name="Database_EFC7" title="Icon of a cylinder">
              <a:extLst>
                <a:ext uri="{FF2B5EF4-FFF2-40B4-BE49-F238E27FC236}">
                  <a16:creationId xmlns:a16="http://schemas.microsoft.com/office/drawing/2014/main" id="{3A61B703-0F76-4A65-BF02-09ABC07EA394}"/>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grpSp>
        <p:nvGrpSpPr>
          <p:cNvPr id="260" name="Group 259">
            <a:extLst>
              <a:ext uri="{FF2B5EF4-FFF2-40B4-BE49-F238E27FC236}">
                <a16:creationId xmlns:a16="http://schemas.microsoft.com/office/drawing/2014/main" id="{7BB52B20-347F-476D-81F2-7273D79E25E6}"/>
              </a:ext>
            </a:extLst>
          </p:cNvPr>
          <p:cNvGrpSpPr/>
          <p:nvPr/>
        </p:nvGrpSpPr>
        <p:grpSpPr>
          <a:xfrm>
            <a:off x="5509120" y="4194086"/>
            <a:ext cx="400171" cy="400171"/>
            <a:chOff x="9475351" y="4318420"/>
            <a:chExt cx="533589" cy="533589"/>
          </a:xfrm>
        </p:grpSpPr>
        <p:sp>
          <p:nvSpPr>
            <p:cNvPr id="261" name="Rectangle: Rounded Corners 260">
              <a:extLst>
                <a:ext uri="{FF2B5EF4-FFF2-40B4-BE49-F238E27FC236}">
                  <a16:creationId xmlns:a16="http://schemas.microsoft.com/office/drawing/2014/main" id="{6C0312F5-A8EB-42CA-9EF8-9F67C681A588}"/>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62" name="Rectangle: Rounded Corners 261">
              <a:extLst>
                <a:ext uri="{FF2B5EF4-FFF2-40B4-BE49-F238E27FC236}">
                  <a16:creationId xmlns:a16="http://schemas.microsoft.com/office/drawing/2014/main" id="{02942893-FE14-4326-8140-FC3255763B9B}"/>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3" name="Database_EFC7" title="Icon of a cylinder">
              <a:extLst>
                <a:ext uri="{FF2B5EF4-FFF2-40B4-BE49-F238E27FC236}">
                  <a16:creationId xmlns:a16="http://schemas.microsoft.com/office/drawing/2014/main" id="{D2E29EC6-BF80-4A5F-88CA-37D5A702B14F}"/>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cxnSp>
        <p:nvCxnSpPr>
          <p:cNvPr id="1053" name="Connector: Elbow 1052">
            <a:extLst>
              <a:ext uri="{FF2B5EF4-FFF2-40B4-BE49-F238E27FC236}">
                <a16:creationId xmlns:a16="http://schemas.microsoft.com/office/drawing/2014/main" id="{DE4E3921-BFB8-4F75-8B0A-E65A0E0D42CB}"/>
              </a:ext>
            </a:extLst>
          </p:cNvPr>
          <p:cNvCxnSpPr>
            <a:stCxn id="177" idx="3"/>
            <a:endCxn id="244" idx="0"/>
          </p:cNvCxnSpPr>
          <p:nvPr/>
        </p:nvCxnSpPr>
        <p:spPr>
          <a:xfrm>
            <a:off x="5070984" y="2557289"/>
            <a:ext cx="548611" cy="1458430"/>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73" name="Title 1">
            <a:extLst>
              <a:ext uri="{FF2B5EF4-FFF2-40B4-BE49-F238E27FC236}">
                <a16:creationId xmlns:a16="http://schemas.microsoft.com/office/drawing/2014/main" id="{12884978-34CD-4DAB-84A8-4AACF38F6A77}"/>
              </a:ext>
            </a:extLst>
          </p:cNvPr>
          <p:cNvSpPr txBox="1">
            <a:spLocks/>
          </p:cNvSpPr>
          <p:nvPr/>
        </p:nvSpPr>
        <p:spPr>
          <a:xfrm>
            <a:off x="3984419" y="1924643"/>
            <a:ext cx="1272812" cy="11541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Master node</a:t>
            </a:r>
          </a:p>
        </p:txBody>
      </p:sp>
      <p:sp>
        <p:nvSpPr>
          <p:cNvPr id="275" name="Rectangle: Rounded Corners 274">
            <a:extLst>
              <a:ext uri="{FF2B5EF4-FFF2-40B4-BE49-F238E27FC236}">
                <a16:creationId xmlns:a16="http://schemas.microsoft.com/office/drawing/2014/main" id="{535D0F86-CE8D-4060-9DA1-FAB54EE63B72}"/>
              </a:ext>
            </a:extLst>
          </p:cNvPr>
          <p:cNvSpPr/>
          <p:nvPr/>
        </p:nvSpPr>
        <p:spPr bwMode="auto">
          <a:xfrm>
            <a:off x="6282882" y="1097758"/>
            <a:ext cx="1924541" cy="1739238"/>
          </a:xfrm>
          <a:prstGeom prst="roundRect">
            <a:avLst>
              <a:gd name="adj" fmla="val 3125"/>
            </a:avLst>
          </a:prstGeom>
          <a:solidFill>
            <a:schemeClr val="bg1">
              <a:alpha val="2000"/>
            </a:schemeClr>
          </a:solid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276" name="Title 1">
            <a:extLst>
              <a:ext uri="{FF2B5EF4-FFF2-40B4-BE49-F238E27FC236}">
                <a16:creationId xmlns:a16="http://schemas.microsoft.com/office/drawing/2014/main" id="{35C114FF-4D11-4A84-AF65-12EF48DFCA0F}"/>
              </a:ext>
            </a:extLst>
          </p:cNvPr>
          <p:cNvSpPr txBox="1">
            <a:spLocks/>
          </p:cNvSpPr>
          <p:nvPr/>
        </p:nvSpPr>
        <p:spPr>
          <a:xfrm>
            <a:off x="6282882" y="950523"/>
            <a:ext cx="1272812" cy="11541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Worker node</a:t>
            </a:r>
          </a:p>
        </p:txBody>
      </p:sp>
      <p:grpSp>
        <p:nvGrpSpPr>
          <p:cNvPr id="3" name="Group 2">
            <a:extLst>
              <a:ext uri="{FF2B5EF4-FFF2-40B4-BE49-F238E27FC236}">
                <a16:creationId xmlns:a16="http://schemas.microsoft.com/office/drawing/2014/main" id="{DD11334B-4ED8-4926-8E15-068D7ABC4CD0}"/>
              </a:ext>
            </a:extLst>
          </p:cNvPr>
          <p:cNvGrpSpPr/>
          <p:nvPr/>
        </p:nvGrpSpPr>
        <p:grpSpPr>
          <a:xfrm>
            <a:off x="6643953" y="1167456"/>
            <a:ext cx="451091" cy="527357"/>
            <a:chOff x="8858748" y="1556511"/>
            <a:chExt cx="601487" cy="703181"/>
          </a:xfrm>
        </p:grpSpPr>
        <p:sp>
          <p:nvSpPr>
            <p:cNvPr id="280" name="Rectangle: Rounded Corners 279">
              <a:extLst>
                <a:ext uri="{FF2B5EF4-FFF2-40B4-BE49-F238E27FC236}">
                  <a16:creationId xmlns:a16="http://schemas.microsoft.com/office/drawing/2014/main" id="{10AC52D8-F953-4D4A-8900-64A078058EF7}"/>
                </a:ext>
              </a:extLst>
            </p:cNvPr>
            <p:cNvSpPr/>
            <p:nvPr/>
          </p:nvSpPr>
          <p:spPr bwMode="auto">
            <a:xfrm>
              <a:off x="8892968" y="1726103"/>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77" name="IoT_Hub" title="Icon of circles connecting to a center circle surrounded by brackets">
              <a:extLst>
                <a:ext uri="{FF2B5EF4-FFF2-40B4-BE49-F238E27FC236}">
                  <a16:creationId xmlns:a16="http://schemas.microsoft.com/office/drawing/2014/main" id="{D08C4130-9EA5-46AF-9A82-C1364BBFDA93}"/>
                </a:ext>
              </a:extLst>
            </p:cNvPr>
            <p:cNvSpPr>
              <a:spLocks noChangeAspect="1" noEditPoints="1"/>
            </p:cNvSpPr>
            <p:nvPr/>
          </p:nvSpPr>
          <p:spPr bwMode="auto">
            <a:xfrm>
              <a:off x="8958029" y="1791164"/>
              <a:ext cx="403466" cy="403466"/>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2700" cap="sq">
              <a:solidFill>
                <a:srgbClr val="0078D4"/>
              </a:solidFill>
              <a:prstDash val="soli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gradFill>
                  <a:gsLst>
                    <a:gs pos="0">
                      <a:srgbClr val="505050"/>
                    </a:gs>
                    <a:gs pos="100000">
                      <a:srgbClr val="505050"/>
                    </a:gs>
                  </a:gsLst>
                </a:gradFill>
                <a:latin typeface="Segoe UI"/>
              </a:endParaRPr>
            </a:p>
          </p:txBody>
        </p:sp>
        <p:sp>
          <p:nvSpPr>
            <p:cNvPr id="279" name="Title 1">
              <a:extLst>
                <a:ext uri="{FF2B5EF4-FFF2-40B4-BE49-F238E27FC236}">
                  <a16:creationId xmlns:a16="http://schemas.microsoft.com/office/drawing/2014/main" id="{63E6ED49-784A-4A79-A667-BAAD48C40AFB}"/>
                </a:ext>
              </a:extLst>
            </p:cNvPr>
            <p:cNvSpPr txBox="1">
              <a:spLocks/>
            </p:cNvSpPr>
            <p:nvPr/>
          </p:nvSpPr>
          <p:spPr>
            <a:xfrm>
              <a:off x="8858748" y="1556511"/>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err="1">
                  <a:solidFill>
                    <a:srgbClr val="000000"/>
                  </a:solidFill>
                  <a:latin typeface="Segoe UI Semibold" panose="020B0702040204020203" pitchFamily="34" charset="0"/>
                  <a:cs typeface="Segoe UI Semibold" panose="020B0702040204020203" pitchFamily="34" charset="0"/>
                </a:rPr>
                <a:t>kubelet</a:t>
              </a:r>
              <a:endParaRPr lang="en-US" sz="600" spc="0">
                <a:solidFill>
                  <a:srgbClr val="000000"/>
                </a:solidFill>
                <a:latin typeface="Segoe UI Semibold" panose="020B0702040204020203" pitchFamily="34" charset="0"/>
                <a:cs typeface="Segoe UI Semibold" panose="020B0702040204020203" pitchFamily="34" charset="0"/>
              </a:endParaRPr>
            </a:p>
          </p:txBody>
        </p:sp>
      </p:grpSp>
      <p:sp>
        <p:nvSpPr>
          <p:cNvPr id="224" name="Rectangle 223">
            <a:extLst>
              <a:ext uri="{FF2B5EF4-FFF2-40B4-BE49-F238E27FC236}">
                <a16:creationId xmlns:a16="http://schemas.microsoft.com/office/drawing/2014/main" id="{17588EC5-154E-4ACC-BA1D-6D92EB359010}"/>
              </a:ext>
            </a:extLst>
          </p:cNvPr>
          <p:cNvSpPr/>
          <p:nvPr/>
        </p:nvSpPr>
        <p:spPr bwMode="auto">
          <a:xfrm>
            <a:off x="6933399" y="1322464"/>
            <a:ext cx="107252" cy="120253"/>
          </a:xfrm>
          <a:prstGeom prst="rect">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3" name="Rectangle 282">
            <a:extLst>
              <a:ext uri="{FF2B5EF4-FFF2-40B4-BE49-F238E27FC236}">
                <a16:creationId xmlns:a16="http://schemas.microsoft.com/office/drawing/2014/main" id="{CB5A9899-8F30-4947-8980-D4A921194DC3}"/>
              </a:ext>
            </a:extLst>
          </p:cNvPr>
          <p:cNvSpPr/>
          <p:nvPr/>
        </p:nvSpPr>
        <p:spPr bwMode="auto">
          <a:xfrm>
            <a:off x="6699936" y="1550511"/>
            <a:ext cx="107252" cy="120253"/>
          </a:xfrm>
          <a:prstGeom prst="rect">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6" name="Group 5">
            <a:extLst>
              <a:ext uri="{FF2B5EF4-FFF2-40B4-BE49-F238E27FC236}">
                <a16:creationId xmlns:a16="http://schemas.microsoft.com/office/drawing/2014/main" id="{D469F4EF-219D-4009-85F4-B5D9848F133E}"/>
              </a:ext>
            </a:extLst>
          </p:cNvPr>
          <p:cNvGrpSpPr/>
          <p:nvPr/>
        </p:nvGrpSpPr>
        <p:grpSpPr>
          <a:xfrm>
            <a:off x="7395261" y="1167456"/>
            <a:ext cx="451091" cy="527357"/>
            <a:chOff x="9860544" y="1556511"/>
            <a:chExt cx="601487" cy="703181"/>
          </a:xfrm>
        </p:grpSpPr>
        <p:sp>
          <p:nvSpPr>
            <p:cNvPr id="287" name="Rectangle: Rounded Corners 286">
              <a:extLst>
                <a:ext uri="{FF2B5EF4-FFF2-40B4-BE49-F238E27FC236}">
                  <a16:creationId xmlns:a16="http://schemas.microsoft.com/office/drawing/2014/main" id="{5A2DCCD8-9604-44F5-8970-8099F24F69D8}"/>
                </a:ext>
              </a:extLst>
            </p:cNvPr>
            <p:cNvSpPr/>
            <p:nvPr/>
          </p:nvSpPr>
          <p:spPr bwMode="auto">
            <a:xfrm>
              <a:off x="9894764" y="1726103"/>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85" name="Move_E7C2" title="Icon of four arrows pointing away from eachother">
              <a:extLst>
                <a:ext uri="{FF2B5EF4-FFF2-40B4-BE49-F238E27FC236}">
                  <a16:creationId xmlns:a16="http://schemas.microsoft.com/office/drawing/2014/main" id="{EE8753FA-CFA1-447E-8187-B3D4CBA9F706}"/>
                </a:ext>
              </a:extLst>
            </p:cNvPr>
            <p:cNvSpPr>
              <a:spLocks noChangeAspect="1" noEditPoints="1"/>
            </p:cNvSpPr>
            <p:nvPr/>
          </p:nvSpPr>
          <p:spPr bwMode="auto">
            <a:xfrm>
              <a:off x="9998469" y="1829768"/>
              <a:ext cx="326178" cy="326259"/>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2700" cap="sq">
              <a:solidFill>
                <a:srgbClr val="0078D4"/>
              </a:solidFill>
              <a:prstDash val="solid"/>
              <a:miter lim="800000"/>
              <a:headEnd/>
              <a:tailEnd/>
            </a:ln>
          </p:spPr>
          <p:txBody>
            <a:bodyPr vert="horz" wrap="square" lIns="68577" tIns="34288" rIns="68577" bIns="34288" numCol="1" anchor="t" anchorCtr="0" compatLnSpc="1">
              <a:prstTxWarp prst="textNoShape">
                <a:avLst/>
              </a:prstTxWarp>
            </a:bodyPr>
            <a:lstStyle/>
            <a:p>
              <a:pPr defTabSz="685727">
                <a:defRPr/>
              </a:pPr>
              <a:endParaRPr lang="en-US" sz="675">
                <a:gradFill>
                  <a:gsLst>
                    <a:gs pos="0">
                      <a:srgbClr val="505050"/>
                    </a:gs>
                    <a:gs pos="100000">
                      <a:srgbClr val="505050"/>
                    </a:gs>
                  </a:gsLst>
                  <a:lin ang="5400000" scaled="1"/>
                </a:gradFill>
                <a:latin typeface="Segoe UI"/>
              </a:endParaRPr>
            </a:p>
          </p:txBody>
        </p:sp>
        <p:sp>
          <p:nvSpPr>
            <p:cNvPr id="289" name="Title 1">
              <a:extLst>
                <a:ext uri="{FF2B5EF4-FFF2-40B4-BE49-F238E27FC236}">
                  <a16:creationId xmlns:a16="http://schemas.microsoft.com/office/drawing/2014/main" id="{9675BD9A-4791-4BEA-B791-969C5EC7ABC8}"/>
                </a:ext>
              </a:extLst>
            </p:cNvPr>
            <p:cNvSpPr txBox="1">
              <a:spLocks/>
            </p:cNvSpPr>
            <p:nvPr/>
          </p:nvSpPr>
          <p:spPr>
            <a:xfrm>
              <a:off x="9860544" y="1556511"/>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err="1">
                  <a:solidFill>
                    <a:srgbClr val="000000"/>
                  </a:solidFill>
                  <a:latin typeface="Segoe UI Semibold" panose="020B0702040204020203" pitchFamily="34" charset="0"/>
                  <a:cs typeface="Segoe UI Semibold" panose="020B0702040204020203" pitchFamily="34" charset="0"/>
                </a:rPr>
                <a:t>kube</a:t>
              </a:r>
              <a:r>
                <a:rPr lang="en-US" sz="600" spc="0">
                  <a:solidFill>
                    <a:srgbClr val="000000"/>
                  </a:solidFill>
                  <a:latin typeface="Segoe UI Semibold" panose="020B0702040204020203" pitchFamily="34" charset="0"/>
                  <a:cs typeface="Segoe UI Semibold" panose="020B0702040204020203" pitchFamily="34" charset="0"/>
                </a:rPr>
                <a:t>-proxy</a:t>
              </a:r>
            </a:p>
          </p:txBody>
        </p:sp>
      </p:grpSp>
      <p:grpSp>
        <p:nvGrpSpPr>
          <p:cNvPr id="8" name="Group 7">
            <a:extLst>
              <a:ext uri="{FF2B5EF4-FFF2-40B4-BE49-F238E27FC236}">
                <a16:creationId xmlns:a16="http://schemas.microsoft.com/office/drawing/2014/main" id="{07ED1951-309C-43AB-8DCE-234A8C6203DF}"/>
              </a:ext>
            </a:extLst>
          </p:cNvPr>
          <p:cNvGrpSpPr/>
          <p:nvPr/>
        </p:nvGrpSpPr>
        <p:grpSpPr>
          <a:xfrm>
            <a:off x="6382279" y="1832271"/>
            <a:ext cx="1725745" cy="887721"/>
            <a:chOff x="8509832" y="2442977"/>
            <a:chExt cx="2301114" cy="1183690"/>
          </a:xfrm>
        </p:grpSpPr>
        <p:sp>
          <p:nvSpPr>
            <p:cNvPr id="293" name="Rectangle: Rounded Corners 292">
              <a:extLst>
                <a:ext uri="{FF2B5EF4-FFF2-40B4-BE49-F238E27FC236}">
                  <a16:creationId xmlns:a16="http://schemas.microsoft.com/office/drawing/2014/main" id="{7F0AC083-A131-405D-8671-167AA099E698}"/>
                </a:ext>
              </a:extLst>
            </p:cNvPr>
            <p:cNvSpPr/>
            <p:nvPr/>
          </p:nvSpPr>
          <p:spPr bwMode="auto">
            <a:xfrm>
              <a:off x="8509832" y="2616928"/>
              <a:ext cx="2301114" cy="100973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294" name="Title 1">
              <a:extLst>
                <a:ext uri="{FF2B5EF4-FFF2-40B4-BE49-F238E27FC236}">
                  <a16:creationId xmlns:a16="http://schemas.microsoft.com/office/drawing/2014/main" id="{39B748F0-F653-4483-94F3-6D0E5ADB3932}"/>
                </a:ext>
              </a:extLst>
            </p:cNvPr>
            <p:cNvSpPr txBox="1">
              <a:spLocks/>
            </p:cNvSpPr>
            <p:nvPr/>
          </p:nvSpPr>
          <p:spPr>
            <a:xfrm>
              <a:off x="8509832" y="2442977"/>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Docker</a:t>
              </a:r>
            </a:p>
          </p:txBody>
        </p:sp>
        <p:sp>
          <p:nvSpPr>
            <p:cNvPr id="295" name="Rectangle: Rounded Corners 294">
              <a:extLst>
                <a:ext uri="{FF2B5EF4-FFF2-40B4-BE49-F238E27FC236}">
                  <a16:creationId xmlns:a16="http://schemas.microsoft.com/office/drawing/2014/main" id="{DBD77670-F486-453B-A829-DE13FD160F11}"/>
                </a:ext>
              </a:extLst>
            </p:cNvPr>
            <p:cNvSpPr/>
            <p:nvPr/>
          </p:nvSpPr>
          <p:spPr bwMode="auto">
            <a:xfrm>
              <a:off x="8629910" y="2935029"/>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296" name="Rectangle: Rounded Corners 295">
              <a:extLst>
                <a:ext uri="{FF2B5EF4-FFF2-40B4-BE49-F238E27FC236}">
                  <a16:creationId xmlns:a16="http://schemas.microsoft.com/office/drawing/2014/main" id="{1BBA4773-424F-44F6-8F3F-89E325A51ACE}"/>
                </a:ext>
              </a:extLst>
            </p:cNvPr>
            <p:cNvSpPr/>
            <p:nvPr/>
          </p:nvSpPr>
          <p:spPr bwMode="auto">
            <a:xfrm>
              <a:off x="9722713" y="2935029"/>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297" name="Title 1">
              <a:extLst>
                <a:ext uri="{FF2B5EF4-FFF2-40B4-BE49-F238E27FC236}">
                  <a16:creationId xmlns:a16="http://schemas.microsoft.com/office/drawing/2014/main" id="{2D386035-B37B-4BC5-8A93-1CF4F5E54B0F}"/>
                </a:ext>
              </a:extLst>
            </p:cNvPr>
            <p:cNvSpPr txBox="1">
              <a:spLocks/>
            </p:cNvSpPr>
            <p:nvPr/>
          </p:nvSpPr>
          <p:spPr>
            <a:xfrm>
              <a:off x="8629910" y="2761800"/>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Prod</a:t>
              </a:r>
            </a:p>
          </p:txBody>
        </p:sp>
        <p:sp>
          <p:nvSpPr>
            <p:cNvPr id="298" name="Title 1">
              <a:extLst>
                <a:ext uri="{FF2B5EF4-FFF2-40B4-BE49-F238E27FC236}">
                  <a16:creationId xmlns:a16="http://schemas.microsoft.com/office/drawing/2014/main" id="{C38FECBD-944A-4FE4-962A-E797DA984C95}"/>
                </a:ext>
              </a:extLst>
            </p:cNvPr>
            <p:cNvSpPr txBox="1">
              <a:spLocks/>
            </p:cNvSpPr>
            <p:nvPr/>
          </p:nvSpPr>
          <p:spPr>
            <a:xfrm>
              <a:off x="9722713" y="2761800"/>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Prod</a:t>
              </a:r>
            </a:p>
          </p:txBody>
        </p:sp>
        <p:sp>
          <p:nvSpPr>
            <p:cNvPr id="301" name="Title 1">
              <a:extLst>
                <a:ext uri="{FF2B5EF4-FFF2-40B4-BE49-F238E27FC236}">
                  <a16:creationId xmlns:a16="http://schemas.microsoft.com/office/drawing/2014/main" id="{8BE6704C-3188-4BDB-BD2B-C7FEEAA0017E}"/>
                </a:ext>
              </a:extLst>
            </p:cNvPr>
            <p:cNvSpPr txBox="1">
              <a:spLocks/>
            </p:cNvSpPr>
            <p:nvPr/>
          </p:nvSpPr>
          <p:spPr>
            <a:xfrm>
              <a:off x="8813245" y="2987874"/>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Containers</a:t>
              </a:r>
            </a:p>
          </p:txBody>
        </p:sp>
        <p:sp>
          <p:nvSpPr>
            <p:cNvPr id="302" name="Title 1">
              <a:extLst>
                <a:ext uri="{FF2B5EF4-FFF2-40B4-BE49-F238E27FC236}">
                  <a16:creationId xmlns:a16="http://schemas.microsoft.com/office/drawing/2014/main" id="{561AB8FE-8BB7-4E79-AE5C-4052FEFE2072}"/>
                </a:ext>
              </a:extLst>
            </p:cNvPr>
            <p:cNvSpPr txBox="1">
              <a:spLocks/>
            </p:cNvSpPr>
            <p:nvPr/>
          </p:nvSpPr>
          <p:spPr>
            <a:xfrm>
              <a:off x="9906048" y="2987874"/>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Containers</a:t>
              </a:r>
            </a:p>
          </p:txBody>
        </p:sp>
        <p:grpSp>
          <p:nvGrpSpPr>
            <p:cNvPr id="228" name="Group 227">
              <a:extLst>
                <a:ext uri="{FF2B5EF4-FFF2-40B4-BE49-F238E27FC236}">
                  <a16:creationId xmlns:a16="http://schemas.microsoft.com/office/drawing/2014/main" id="{6925C046-1E7C-49BC-9169-2F2C0F8CBFA1}"/>
                </a:ext>
              </a:extLst>
            </p:cNvPr>
            <p:cNvGrpSpPr/>
            <p:nvPr/>
          </p:nvGrpSpPr>
          <p:grpSpPr>
            <a:xfrm>
              <a:off x="8776968" y="3171978"/>
              <a:ext cx="674040" cy="200439"/>
              <a:chOff x="8773830" y="4177977"/>
              <a:chExt cx="757312" cy="225202"/>
            </a:xfrm>
          </p:grpSpPr>
          <p:sp>
            <p:nvSpPr>
              <p:cNvPr id="300" name="Freeform: Shape 299">
                <a:extLst>
                  <a:ext uri="{FF2B5EF4-FFF2-40B4-BE49-F238E27FC236}">
                    <a16:creationId xmlns:a16="http://schemas.microsoft.com/office/drawing/2014/main" id="{E7EC56B4-A375-440E-ADD4-4ABCD468EBAD}"/>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03" name="Freeform: Shape 302">
                <a:extLst>
                  <a:ext uri="{FF2B5EF4-FFF2-40B4-BE49-F238E27FC236}">
                    <a16:creationId xmlns:a16="http://schemas.microsoft.com/office/drawing/2014/main" id="{757AB4E9-6960-440E-9B68-81B5857CAAF8}"/>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04" name="Freeform: Shape 303">
                <a:extLst>
                  <a:ext uri="{FF2B5EF4-FFF2-40B4-BE49-F238E27FC236}">
                    <a16:creationId xmlns:a16="http://schemas.microsoft.com/office/drawing/2014/main" id="{97F8956B-4FE5-4E13-9341-C215E78E1CC6}"/>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306" name="Group 305">
              <a:extLst>
                <a:ext uri="{FF2B5EF4-FFF2-40B4-BE49-F238E27FC236}">
                  <a16:creationId xmlns:a16="http://schemas.microsoft.com/office/drawing/2014/main" id="{0E132DB8-568C-46E7-BDE4-32454466DB6F}"/>
                </a:ext>
              </a:extLst>
            </p:cNvPr>
            <p:cNvGrpSpPr/>
            <p:nvPr/>
          </p:nvGrpSpPr>
          <p:grpSpPr>
            <a:xfrm>
              <a:off x="9869771" y="3171978"/>
              <a:ext cx="674040" cy="200439"/>
              <a:chOff x="8773830" y="4177977"/>
              <a:chExt cx="757312" cy="225202"/>
            </a:xfrm>
          </p:grpSpPr>
          <p:sp>
            <p:nvSpPr>
              <p:cNvPr id="307" name="Freeform: Shape 306">
                <a:extLst>
                  <a:ext uri="{FF2B5EF4-FFF2-40B4-BE49-F238E27FC236}">
                    <a16:creationId xmlns:a16="http://schemas.microsoft.com/office/drawing/2014/main" id="{C2B9193E-15A8-49FB-B921-CB19D61F26AD}"/>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08" name="Freeform: Shape 307">
                <a:extLst>
                  <a:ext uri="{FF2B5EF4-FFF2-40B4-BE49-F238E27FC236}">
                    <a16:creationId xmlns:a16="http://schemas.microsoft.com/office/drawing/2014/main" id="{1CD01932-A3F7-4EBD-BE2E-9F8EF3E96B2E}"/>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09" name="Freeform: Shape 308">
                <a:extLst>
                  <a:ext uri="{FF2B5EF4-FFF2-40B4-BE49-F238E27FC236}">
                    <a16:creationId xmlns:a16="http://schemas.microsoft.com/office/drawing/2014/main" id="{3C138E18-E0C5-4924-975F-A2DE46F68E74}"/>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grpSp>
      </p:grpSp>
      <p:cxnSp>
        <p:nvCxnSpPr>
          <p:cNvPr id="232" name="Straight Arrow Connector 231">
            <a:extLst>
              <a:ext uri="{FF2B5EF4-FFF2-40B4-BE49-F238E27FC236}">
                <a16:creationId xmlns:a16="http://schemas.microsoft.com/office/drawing/2014/main" id="{3248272D-930A-4A7A-ACEA-CE8CC0C08809}"/>
              </a:ext>
            </a:extLst>
          </p:cNvPr>
          <p:cNvCxnSpPr>
            <a:cxnSpLocks/>
          </p:cNvCxnSpPr>
          <p:nvPr/>
        </p:nvCxnSpPr>
        <p:spPr>
          <a:xfrm flipH="1">
            <a:off x="6718776" y="1694816"/>
            <a:ext cx="1" cy="54861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5" name="Straight Arrow Connector 314">
            <a:extLst>
              <a:ext uri="{FF2B5EF4-FFF2-40B4-BE49-F238E27FC236}">
                <a16:creationId xmlns:a16="http://schemas.microsoft.com/office/drawing/2014/main" id="{0D22F40A-B8B7-4690-BFDD-223C2B2F5D43}"/>
              </a:ext>
            </a:extLst>
          </p:cNvPr>
          <p:cNvCxnSpPr>
            <a:cxnSpLocks/>
          </p:cNvCxnSpPr>
          <p:nvPr/>
        </p:nvCxnSpPr>
        <p:spPr>
          <a:xfrm flipH="1">
            <a:off x="7772344" y="1694815"/>
            <a:ext cx="1" cy="475917"/>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9" name="Connector: Elbow 248">
            <a:extLst>
              <a:ext uri="{FF2B5EF4-FFF2-40B4-BE49-F238E27FC236}">
                <a16:creationId xmlns:a16="http://schemas.microsoft.com/office/drawing/2014/main" id="{6C0D05AE-DA77-4C5A-82BA-E4C4F862AF08}"/>
              </a:ext>
            </a:extLst>
          </p:cNvPr>
          <p:cNvCxnSpPr>
            <a:cxnSpLocks/>
          </p:cNvCxnSpPr>
          <p:nvPr/>
        </p:nvCxnSpPr>
        <p:spPr>
          <a:xfrm rot="16200000" flipH="1">
            <a:off x="6929242" y="1635276"/>
            <a:ext cx="546112" cy="665191"/>
          </a:xfrm>
          <a:prstGeom prst="bentConnector3">
            <a:avLst>
              <a:gd name="adj1" fmla="val 3750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2" name="Connector: Elbow 321">
            <a:extLst>
              <a:ext uri="{FF2B5EF4-FFF2-40B4-BE49-F238E27FC236}">
                <a16:creationId xmlns:a16="http://schemas.microsoft.com/office/drawing/2014/main" id="{B2EB3A10-2985-4C66-9FF6-05AE7976DFF1}"/>
              </a:ext>
            </a:extLst>
          </p:cNvPr>
          <p:cNvCxnSpPr>
            <a:cxnSpLocks/>
          </p:cNvCxnSpPr>
          <p:nvPr/>
        </p:nvCxnSpPr>
        <p:spPr>
          <a:xfrm rot="5400000">
            <a:off x="7050750" y="1598808"/>
            <a:ext cx="473177" cy="665191"/>
          </a:xfrm>
          <a:prstGeom prst="bentConnector3">
            <a:avLst>
              <a:gd name="adj1" fmla="val 21704"/>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28" name="Rectangle: Rounded Corners 327">
            <a:extLst>
              <a:ext uri="{FF2B5EF4-FFF2-40B4-BE49-F238E27FC236}">
                <a16:creationId xmlns:a16="http://schemas.microsoft.com/office/drawing/2014/main" id="{B06B08BF-CF73-4E5A-9D10-5642E5BB577F}"/>
              </a:ext>
            </a:extLst>
          </p:cNvPr>
          <p:cNvSpPr/>
          <p:nvPr/>
        </p:nvSpPr>
        <p:spPr bwMode="auto">
          <a:xfrm>
            <a:off x="6282882" y="3278300"/>
            <a:ext cx="1924541" cy="1739238"/>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331" name="Title 1">
            <a:extLst>
              <a:ext uri="{FF2B5EF4-FFF2-40B4-BE49-F238E27FC236}">
                <a16:creationId xmlns:a16="http://schemas.microsoft.com/office/drawing/2014/main" id="{2FDF74E8-3ABE-4207-91B4-94C10362368F}"/>
              </a:ext>
            </a:extLst>
          </p:cNvPr>
          <p:cNvSpPr txBox="1">
            <a:spLocks/>
          </p:cNvSpPr>
          <p:nvPr/>
        </p:nvSpPr>
        <p:spPr>
          <a:xfrm>
            <a:off x="6282882" y="3131064"/>
            <a:ext cx="1272812" cy="11541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Worker node</a:t>
            </a:r>
          </a:p>
        </p:txBody>
      </p:sp>
      <p:grpSp>
        <p:nvGrpSpPr>
          <p:cNvPr id="4" name="Group 3">
            <a:extLst>
              <a:ext uri="{FF2B5EF4-FFF2-40B4-BE49-F238E27FC236}">
                <a16:creationId xmlns:a16="http://schemas.microsoft.com/office/drawing/2014/main" id="{5617CBF3-C712-4170-A619-7DB4E9B4A04E}"/>
              </a:ext>
            </a:extLst>
          </p:cNvPr>
          <p:cNvGrpSpPr/>
          <p:nvPr/>
        </p:nvGrpSpPr>
        <p:grpSpPr>
          <a:xfrm>
            <a:off x="6643953" y="3347993"/>
            <a:ext cx="451091" cy="527357"/>
            <a:chOff x="8858748" y="4464052"/>
            <a:chExt cx="601487" cy="703181"/>
          </a:xfrm>
        </p:grpSpPr>
        <p:sp>
          <p:nvSpPr>
            <p:cNvPr id="329" name="Rectangle: Rounded Corners 328">
              <a:extLst>
                <a:ext uri="{FF2B5EF4-FFF2-40B4-BE49-F238E27FC236}">
                  <a16:creationId xmlns:a16="http://schemas.microsoft.com/office/drawing/2014/main" id="{E34B5D54-D18F-4E8E-A7E4-7E85B064DE11}"/>
                </a:ext>
              </a:extLst>
            </p:cNvPr>
            <p:cNvSpPr/>
            <p:nvPr/>
          </p:nvSpPr>
          <p:spPr bwMode="auto">
            <a:xfrm>
              <a:off x="8892968" y="46336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332" name="IoT_Hub" title="Icon of circles connecting to a center circle surrounded by brackets">
              <a:extLst>
                <a:ext uri="{FF2B5EF4-FFF2-40B4-BE49-F238E27FC236}">
                  <a16:creationId xmlns:a16="http://schemas.microsoft.com/office/drawing/2014/main" id="{31BAEA3E-3A1C-456E-933D-3C4266E6C0F1}"/>
                </a:ext>
              </a:extLst>
            </p:cNvPr>
            <p:cNvSpPr>
              <a:spLocks noChangeAspect="1" noEditPoints="1"/>
            </p:cNvSpPr>
            <p:nvPr/>
          </p:nvSpPr>
          <p:spPr bwMode="auto">
            <a:xfrm>
              <a:off x="8958029" y="4698705"/>
              <a:ext cx="403466" cy="403466"/>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2700" cap="sq">
              <a:solidFill>
                <a:srgbClr val="0078D4"/>
              </a:solidFill>
              <a:prstDash val="soli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gradFill>
                  <a:gsLst>
                    <a:gs pos="0">
                      <a:srgbClr val="505050"/>
                    </a:gs>
                    <a:gs pos="100000">
                      <a:srgbClr val="505050"/>
                    </a:gs>
                  </a:gsLst>
                </a:gradFill>
                <a:latin typeface="Segoe UI"/>
              </a:endParaRPr>
            </a:p>
          </p:txBody>
        </p:sp>
        <p:sp>
          <p:nvSpPr>
            <p:cNvPr id="333" name="Title 1">
              <a:extLst>
                <a:ext uri="{FF2B5EF4-FFF2-40B4-BE49-F238E27FC236}">
                  <a16:creationId xmlns:a16="http://schemas.microsoft.com/office/drawing/2014/main" id="{EF44C339-8718-461C-920D-45C04327DD8C}"/>
                </a:ext>
              </a:extLst>
            </p:cNvPr>
            <p:cNvSpPr txBox="1">
              <a:spLocks/>
            </p:cNvSpPr>
            <p:nvPr/>
          </p:nvSpPr>
          <p:spPr>
            <a:xfrm>
              <a:off x="8858748" y="4464052"/>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err="1">
                  <a:solidFill>
                    <a:srgbClr val="000000"/>
                  </a:solidFill>
                  <a:latin typeface="Segoe UI Semibold" panose="020B0702040204020203" pitchFamily="34" charset="0"/>
                  <a:cs typeface="Segoe UI Semibold" panose="020B0702040204020203" pitchFamily="34" charset="0"/>
                </a:rPr>
                <a:t>kubelet</a:t>
              </a:r>
              <a:endParaRPr lang="en-US" sz="600" spc="0">
                <a:solidFill>
                  <a:srgbClr val="000000"/>
                </a:solidFill>
                <a:latin typeface="Segoe UI Semibold" panose="020B0702040204020203" pitchFamily="34" charset="0"/>
                <a:cs typeface="Segoe UI Semibold" panose="020B0702040204020203" pitchFamily="34" charset="0"/>
              </a:endParaRPr>
            </a:p>
          </p:txBody>
        </p:sp>
      </p:grpSp>
      <p:sp>
        <p:nvSpPr>
          <p:cNvPr id="334" name="Rectangle 333">
            <a:extLst>
              <a:ext uri="{FF2B5EF4-FFF2-40B4-BE49-F238E27FC236}">
                <a16:creationId xmlns:a16="http://schemas.microsoft.com/office/drawing/2014/main" id="{7C94C9CC-43D7-4FD9-9ABA-6DFD919C38E7}"/>
              </a:ext>
            </a:extLst>
          </p:cNvPr>
          <p:cNvSpPr/>
          <p:nvPr/>
        </p:nvSpPr>
        <p:spPr bwMode="auto">
          <a:xfrm>
            <a:off x="6933399" y="3503005"/>
            <a:ext cx="107252" cy="120253"/>
          </a:xfrm>
          <a:prstGeom prst="rect">
            <a:avLst/>
          </a:prstGeom>
          <a:solidFill>
            <a:srgbClr val="F9FAF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5" name="Rectangle 334">
            <a:extLst>
              <a:ext uri="{FF2B5EF4-FFF2-40B4-BE49-F238E27FC236}">
                <a16:creationId xmlns:a16="http://schemas.microsoft.com/office/drawing/2014/main" id="{1C531C8F-3095-4286-A715-D8783A37D830}"/>
              </a:ext>
            </a:extLst>
          </p:cNvPr>
          <p:cNvSpPr/>
          <p:nvPr/>
        </p:nvSpPr>
        <p:spPr bwMode="auto">
          <a:xfrm>
            <a:off x="6699936" y="3731052"/>
            <a:ext cx="107252" cy="120253"/>
          </a:xfrm>
          <a:prstGeom prst="rect">
            <a:avLst/>
          </a:prstGeom>
          <a:solidFill>
            <a:srgbClr val="F9FAF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7" name="Group 6">
            <a:extLst>
              <a:ext uri="{FF2B5EF4-FFF2-40B4-BE49-F238E27FC236}">
                <a16:creationId xmlns:a16="http://schemas.microsoft.com/office/drawing/2014/main" id="{27466EF8-7DCA-4B3A-A63D-E710B3825045}"/>
              </a:ext>
            </a:extLst>
          </p:cNvPr>
          <p:cNvGrpSpPr/>
          <p:nvPr/>
        </p:nvGrpSpPr>
        <p:grpSpPr>
          <a:xfrm>
            <a:off x="7395261" y="3347993"/>
            <a:ext cx="451091" cy="527357"/>
            <a:chOff x="9860544" y="4464052"/>
            <a:chExt cx="601487" cy="703181"/>
          </a:xfrm>
        </p:grpSpPr>
        <p:sp>
          <p:nvSpPr>
            <p:cNvPr id="330" name="Rectangle: Rounded Corners 329">
              <a:extLst>
                <a:ext uri="{FF2B5EF4-FFF2-40B4-BE49-F238E27FC236}">
                  <a16:creationId xmlns:a16="http://schemas.microsoft.com/office/drawing/2014/main" id="{5341C4C4-995D-4468-AC8B-6950E0022A02}"/>
                </a:ext>
              </a:extLst>
            </p:cNvPr>
            <p:cNvSpPr/>
            <p:nvPr/>
          </p:nvSpPr>
          <p:spPr bwMode="auto">
            <a:xfrm>
              <a:off x="9894764" y="46336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336" name="Move_E7C2" title="Icon of four arrows pointing away from eachother">
              <a:extLst>
                <a:ext uri="{FF2B5EF4-FFF2-40B4-BE49-F238E27FC236}">
                  <a16:creationId xmlns:a16="http://schemas.microsoft.com/office/drawing/2014/main" id="{34AA3DD2-491B-460F-BA60-F88429EACB9E}"/>
                </a:ext>
              </a:extLst>
            </p:cNvPr>
            <p:cNvSpPr>
              <a:spLocks noChangeAspect="1" noEditPoints="1"/>
            </p:cNvSpPr>
            <p:nvPr/>
          </p:nvSpPr>
          <p:spPr bwMode="auto">
            <a:xfrm>
              <a:off x="9998469" y="4737309"/>
              <a:ext cx="326178" cy="326259"/>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2700" cap="sq">
              <a:solidFill>
                <a:srgbClr val="0078D4"/>
              </a:solidFill>
              <a:prstDash val="solid"/>
              <a:miter lim="800000"/>
              <a:headEnd/>
              <a:tailEnd/>
            </a:ln>
          </p:spPr>
          <p:txBody>
            <a:bodyPr vert="horz" wrap="square" lIns="68577" tIns="34288" rIns="68577" bIns="34288" numCol="1" anchor="t" anchorCtr="0" compatLnSpc="1">
              <a:prstTxWarp prst="textNoShape">
                <a:avLst/>
              </a:prstTxWarp>
            </a:bodyPr>
            <a:lstStyle/>
            <a:p>
              <a:pPr defTabSz="685727">
                <a:defRPr/>
              </a:pPr>
              <a:endParaRPr lang="en-US" sz="675">
                <a:gradFill>
                  <a:gsLst>
                    <a:gs pos="0">
                      <a:srgbClr val="505050"/>
                    </a:gs>
                    <a:gs pos="100000">
                      <a:srgbClr val="505050"/>
                    </a:gs>
                  </a:gsLst>
                  <a:lin ang="5400000" scaled="1"/>
                </a:gradFill>
                <a:latin typeface="Segoe UI"/>
              </a:endParaRPr>
            </a:p>
          </p:txBody>
        </p:sp>
        <p:sp>
          <p:nvSpPr>
            <p:cNvPr id="337" name="Title 1">
              <a:extLst>
                <a:ext uri="{FF2B5EF4-FFF2-40B4-BE49-F238E27FC236}">
                  <a16:creationId xmlns:a16="http://schemas.microsoft.com/office/drawing/2014/main" id="{E7CCF254-B340-41A3-9B0D-419CFB39DF61}"/>
                </a:ext>
              </a:extLst>
            </p:cNvPr>
            <p:cNvSpPr txBox="1">
              <a:spLocks/>
            </p:cNvSpPr>
            <p:nvPr/>
          </p:nvSpPr>
          <p:spPr>
            <a:xfrm>
              <a:off x="9860544" y="4464052"/>
              <a:ext cx="601487"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err="1">
                  <a:solidFill>
                    <a:srgbClr val="000000"/>
                  </a:solidFill>
                  <a:latin typeface="Segoe UI Semibold" panose="020B0702040204020203" pitchFamily="34" charset="0"/>
                  <a:cs typeface="Segoe UI Semibold" panose="020B0702040204020203" pitchFamily="34" charset="0"/>
                </a:rPr>
                <a:t>kube</a:t>
              </a:r>
              <a:r>
                <a:rPr lang="en-US" sz="600" spc="0">
                  <a:solidFill>
                    <a:srgbClr val="000000"/>
                  </a:solidFill>
                  <a:latin typeface="Segoe UI Semibold" panose="020B0702040204020203" pitchFamily="34" charset="0"/>
                  <a:cs typeface="Segoe UI Semibold" panose="020B0702040204020203" pitchFamily="34" charset="0"/>
                </a:rPr>
                <a:t>-proxy</a:t>
              </a:r>
            </a:p>
          </p:txBody>
        </p:sp>
      </p:grpSp>
      <p:grpSp>
        <p:nvGrpSpPr>
          <p:cNvPr id="9" name="Group 8">
            <a:extLst>
              <a:ext uri="{FF2B5EF4-FFF2-40B4-BE49-F238E27FC236}">
                <a16:creationId xmlns:a16="http://schemas.microsoft.com/office/drawing/2014/main" id="{5026020C-CDD2-462C-8237-CE5CDB2CBE4B}"/>
              </a:ext>
            </a:extLst>
          </p:cNvPr>
          <p:cNvGrpSpPr/>
          <p:nvPr/>
        </p:nvGrpSpPr>
        <p:grpSpPr>
          <a:xfrm>
            <a:off x="6382279" y="4012813"/>
            <a:ext cx="1725745" cy="887721"/>
            <a:chOff x="8509832" y="5350518"/>
            <a:chExt cx="2301114" cy="1183690"/>
          </a:xfrm>
        </p:grpSpPr>
        <p:sp>
          <p:nvSpPr>
            <p:cNvPr id="338" name="Rectangle: Rounded Corners 337">
              <a:extLst>
                <a:ext uri="{FF2B5EF4-FFF2-40B4-BE49-F238E27FC236}">
                  <a16:creationId xmlns:a16="http://schemas.microsoft.com/office/drawing/2014/main" id="{6E355436-503C-4DD2-91DC-41F32A2FC47F}"/>
                </a:ext>
              </a:extLst>
            </p:cNvPr>
            <p:cNvSpPr/>
            <p:nvPr/>
          </p:nvSpPr>
          <p:spPr bwMode="auto">
            <a:xfrm>
              <a:off x="8509832" y="5524469"/>
              <a:ext cx="2301114" cy="100973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339" name="Title 1">
              <a:extLst>
                <a:ext uri="{FF2B5EF4-FFF2-40B4-BE49-F238E27FC236}">
                  <a16:creationId xmlns:a16="http://schemas.microsoft.com/office/drawing/2014/main" id="{1A68EAD4-54DE-4502-AB0C-BDB1524FFCCC}"/>
                </a:ext>
              </a:extLst>
            </p:cNvPr>
            <p:cNvSpPr txBox="1">
              <a:spLocks/>
            </p:cNvSpPr>
            <p:nvPr/>
          </p:nvSpPr>
          <p:spPr>
            <a:xfrm>
              <a:off x="8509832" y="5350518"/>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Docker</a:t>
              </a:r>
            </a:p>
          </p:txBody>
        </p:sp>
        <p:sp>
          <p:nvSpPr>
            <p:cNvPr id="340" name="Rectangle: Rounded Corners 339">
              <a:extLst>
                <a:ext uri="{FF2B5EF4-FFF2-40B4-BE49-F238E27FC236}">
                  <a16:creationId xmlns:a16="http://schemas.microsoft.com/office/drawing/2014/main" id="{CB754502-5E63-4349-8B7C-24222EFFAEAB}"/>
                </a:ext>
              </a:extLst>
            </p:cNvPr>
            <p:cNvSpPr/>
            <p:nvPr/>
          </p:nvSpPr>
          <p:spPr bwMode="auto">
            <a:xfrm>
              <a:off x="8629910" y="5842570"/>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341" name="Rectangle: Rounded Corners 340">
              <a:extLst>
                <a:ext uri="{FF2B5EF4-FFF2-40B4-BE49-F238E27FC236}">
                  <a16:creationId xmlns:a16="http://schemas.microsoft.com/office/drawing/2014/main" id="{A4EF8826-D2F6-4106-A412-D184A20143D2}"/>
                </a:ext>
              </a:extLst>
            </p:cNvPr>
            <p:cNvSpPr/>
            <p:nvPr/>
          </p:nvSpPr>
          <p:spPr bwMode="auto">
            <a:xfrm>
              <a:off x="9722713" y="5842570"/>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57" tIns="107565" rIns="134457" bIns="107565" numCol="1" spcCol="0" rtlCol="0" fromWordArt="0" anchor="t" anchorCtr="0" forceAA="0" compatLnSpc="1">
              <a:prstTxWarp prst="textNoShape">
                <a:avLst/>
              </a:prstTxWarp>
              <a:noAutofit/>
            </a:bodyPr>
            <a:lstStyle/>
            <a:p>
              <a:pPr algn="ctr" defTabSz="685504" fontAlgn="base">
                <a:lnSpc>
                  <a:spcPct val="90000"/>
                </a:lnSpc>
                <a:spcBef>
                  <a:spcPct val="0"/>
                </a:spcBef>
                <a:spcAft>
                  <a:spcPct val="0"/>
                </a:spcAft>
                <a:defRPr/>
              </a:pPr>
              <a:endParaRPr lang="en-US" sz="882">
                <a:solidFill>
                  <a:srgbClr val="505050"/>
                </a:solidFill>
                <a:latin typeface="Segoe UI"/>
                <a:cs typeface="Segoe UI" pitchFamily="34" charset="0"/>
              </a:endParaRPr>
            </a:p>
          </p:txBody>
        </p:sp>
        <p:sp>
          <p:nvSpPr>
            <p:cNvPr id="342" name="Title 1">
              <a:extLst>
                <a:ext uri="{FF2B5EF4-FFF2-40B4-BE49-F238E27FC236}">
                  <a16:creationId xmlns:a16="http://schemas.microsoft.com/office/drawing/2014/main" id="{51AAAE5B-FED0-4F4C-896A-4BFFED7FDA69}"/>
                </a:ext>
              </a:extLst>
            </p:cNvPr>
            <p:cNvSpPr txBox="1">
              <a:spLocks/>
            </p:cNvSpPr>
            <p:nvPr/>
          </p:nvSpPr>
          <p:spPr>
            <a:xfrm>
              <a:off x="8629910" y="5669341"/>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Prod</a:t>
              </a:r>
            </a:p>
          </p:txBody>
        </p:sp>
        <p:sp>
          <p:nvSpPr>
            <p:cNvPr id="343" name="Title 1">
              <a:extLst>
                <a:ext uri="{FF2B5EF4-FFF2-40B4-BE49-F238E27FC236}">
                  <a16:creationId xmlns:a16="http://schemas.microsoft.com/office/drawing/2014/main" id="{67DA73F4-502A-4334-9E39-C6BD1797E8CC}"/>
                </a:ext>
              </a:extLst>
            </p:cNvPr>
            <p:cNvSpPr txBox="1">
              <a:spLocks/>
            </p:cNvSpPr>
            <p:nvPr/>
          </p:nvSpPr>
          <p:spPr>
            <a:xfrm>
              <a:off x="9722713" y="5669341"/>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Prod</a:t>
              </a:r>
            </a:p>
          </p:txBody>
        </p:sp>
        <p:sp>
          <p:nvSpPr>
            <p:cNvPr id="344" name="Title 1">
              <a:extLst>
                <a:ext uri="{FF2B5EF4-FFF2-40B4-BE49-F238E27FC236}">
                  <a16:creationId xmlns:a16="http://schemas.microsoft.com/office/drawing/2014/main" id="{68E46159-46CA-4CFE-918F-327D203579E0}"/>
                </a:ext>
              </a:extLst>
            </p:cNvPr>
            <p:cNvSpPr txBox="1">
              <a:spLocks/>
            </p:cNvSpPr>
            <p:nvPr/>
          </p:nvSpPr>
          <p:spPr>
            <a:xfrm>
              <a:off x="8813245" y="5895415"/>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Containers</a:t>
              </a:r>
            </a:p>
          </p:txBody>
        </p:sp>
        <p:sp>
          <p:nvSpPr>
            <p:cNvPr id="345" name="Title 1">
              <a:extLst>
                <a:ext uri="{FF2B5EF4-FFF2-40B4-BE49-F238E27FC236}">
                  <a16:creationId xmlns:a16="http://schemas.microsoft.com/office/drawing/2014/main" id="{E9329EBC-5359-42A0-BB44-61195E8E43FF}"/>
                </a:ext>
              </a:extLst>
            </p:cNvPr>
            <p:cNvSpPr txBox="1">
              <a:spLocks/>
            </p:cNvSpPr>
            <p:nvPr/>
          </p:nvSpPr>
          <p:spPr>
            <a:xfrm>
              <a:off x="9906048" y="5895415"/>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Containers</a:t>
              </a:r>
            </a:p>
          </p:txBody>
        </p:sp>
        <p:grpSp>
          <p:nvGrpSpPr>
            <p:cNvPr id="346" name="Group 345">
              <a:extLst>
                <a:ext uri="{FF2B5EF4-FFF2-40B4-BE49-F238E27FC236}">
                  <a16:creationId xmlns:a16="http://schemas.microsoft.com/office/drawing/2014/main" id="{26AC6B63-7271-4A33-923B-51AB3F2AE12A}"/>
                </a:ext>
              </a:extLst>
            </p:cNvPr>
            <p:cNvGrpSpPr/>
            <p:nvPr/>
          </p:nvGrpSpPr>
          <p:grpSpPr>
            <a:xfrm>
              <a:off x="8776968" y="6079519"/>
              <a:ext cx="674040" cy="200439"/>
              <a:chOff x="8773830" y="4177977"/>
              <a:chExt cx="757312" cy="225202"/>
            </a:xfrm>
          </p:grpSpPr>
          <p:sp>
            <p:nvSpPr>
              <p:cNvPr id="355" name="Freeform: Shape 354">
                <a:extLst>
                  <a:ext uri="{FF2B5EF4-FFF2-40B4-BE49-F238E27FC236}">
                    <a16:creationId xmlns:a16="http://schemas.microsoft.com/office/drawing/2014/main" id="{BE452BAE-2839-4F4E-BC36-AD5F9EE19358}"/>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56" name="Freeform: Shape 355">
                <a:extLst>
                  <a:ext uri="{FF2B5EF4-FFF2-40B4-BE49-F238E27FC236}">
                    <a16:creationId xmlns:a16="http://schemas.microsoft.com/office/drawing/2014/main" id="{1A31B5F3-645F-4D6C-97D0-B0EE90383BA9}"/>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57" name="Freeform: Shape 356">
                <a:extLst>
                  <a:ext uri="{FF2B5EF4-FFF2-40B4-BE49-F238E27FC236}">
                    <a16:creationId xmlns:a16="http://schemas.microsoft.com/office/drawing/2014/main" id="{9020F086-65AC-46EA-A9F6-5067C4891171}"/>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347" name="Group 346">
              <a:extLst>
                <a:ext uri="{FF2B5EF4-FFF2-40B4-BE49-F238E27FC236}">
                  <a16:creationId xmlns:a16="http://schemas.microsoft.com/office/drawing/2014/main" id="{E315DE50-F595-4E0A-A2E6-41CB449C4990}"/>
                </a:ext>
              </a:extLst>
            </p:cNvPr>
            <p:cNvGrpSpPr/>
            <p:nvPr/>
          </p:nvGrpSpPr>
          <p:grpSpPr>
            <a:xfrm>
              <a:off x="9869771" y="6079519"/>
              <a:ext cx="674040" cy="200439"/>
              <a:chOff x="8773830" y="4177977"/>
              <a:chExt cx="757312" cy="225202"/>
            </a:xfrm>
          </p:grpSpPr>
          <p:sp>
            <p:nvSpPr>
              <p:cNvPr id="352" name="Freeform: Shape 351">
                <a:extLst>
                  <a:ext uri="{FF2B5EF4-FFF2-40B4-BE49-F238E27FC236}">
                    <a16:creationId xmlns:a16="http://schemas.microsoft.com/office/drawing/2014/main" id="{FCEE8175-9FC6-4EEC-9800-BB414EC73B35}"/>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53" name="Freeform: Shape 352">
                <a:extLst>
                  <a:ext uri="{FF2B5EF4-FFF2-40B4-BE49-F238E27FC236}">
                    <a16:creationId xmlns:a16="http://schemas.microsoft.com/office/drawing/2014/main" id="{FEE09F81-3B46-45F2-9816-A469B4660613}"/>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354" name="Freeform: Shape 353">
                <a:extLst>
                  <a:ext uri="{FF2B5EF4-FFF2-40B4-BE49-F238E27FC236}">
                    <a16:creationId xmlns:a16="http://schemas.microsoft.com/office/drawing/2014/main" id="{EAF98E0D-EC51-4228-9C1F-E31D1A12262A}"/>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defTabSz="685703">
                  <a:defRPr/>
                </a:pPr>
                <a:endParaRPr lang="en-US" sz="1324">
                  <a:solidFill>
                    <a:srgbClr val="FFFFFF"/>
                  </a:solidFill>
                  <a:latin typeface="Segoe UI"/>
                </a:endParaRPr>
              </a:p>
            </p:txBody>
          </p:sp>
        </p:grpSp>
      </p:grpSp>
      <p:cxnSp>
        <p:nvCxnSpPr>
          <p:cNvPr id="348" name="Straight Arrow Connector 347">
            <a:extLst>
              <a:ext uri="{FF2B5EF4-FFF2-40B4-BE49-F238E27FC236}">
                <a16:creationId xmlns:a16="http://schemas.microsoft.com/office/drawing/2014/main" id="{E892ADA2-74D1-410D-990E-081E6F8649F3}"/>
              </a:ext>
            </a:extLst>
          </p:cNvPr>
          <p:cNvCxnSpPr>
            <a:cxnSpLocks/>
          </p:cNvCxnSpPr>
          <p:nvPr/>
        </p:nvCxnSpPr>
        <p:spPr>
          <a:xfrm flipH="1">
            <a:off x="6718776" y="3875357"/>
            <a:ext cx="1" cy="54861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A68573D6-7E89-4708-8C67-FD03265FD689}"/>
              </a:ext>
            </a:extLst>
          </p:cNvPr>
          <p:cNvCxnSpPr>
            <a:cxnSpLocks/>
          </p:cNvCxnSpPr>
          <p:nvPr/>
        </p:nvCxnSpPr>
        <p:spPr>
          <a:xfrm flipH="1">
            <a:off x="7772344" y="3875357"/>
            <a:ext cx="1" cy="475917"/>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0" name="Connector: Elbow 349">
            <a:extLst>
              <a:ext uri="{FF2B5EF4-FFF2-40B4-BE49-F238E27FC236}">
                <a16:creationId xmlns:a16="http://schemas.microsoft.com/office/drawing/2014/main" id="{D5A60D68-0D6D-40EA-A667-01E63F2074EA}"/>
              </a:ext>
            </a:extLst>
          </p:cNvPr>
          <p:cNvCxnSpPr>
            <a:cxnSpLocks/>
          </p:cNvCxnSpPr>
          <p:nvPr/>
        </p:nvCxnSpPr>
        <p:spPr>
          <a:xfrm rot="16200000" flipH="1">
            <a:off x="6929242" y="3815816"/>
            <a:ext cx="546112" cy="665191"/>
          </a:xfrm>
          <a:prstGeom prst="bentConnector3">
            <a:avLst>
              <a:gd name="adj1" fmla="val 3750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1" name="Connector: Elbow 350">
            <a:extLst>
              <a:ext uri="{FF2B5EF4-FFF2-40B4-BE49-F238E27FC236}">
                <a16:creationId xmlns:a16="http://schemas.microsoft.com/office/drawing/2014/main" id="{E3C113B1-7AE0-4CAD-B8B7-BDB0E1626C53}"/>
              </a:ext>
            </a:extLst>
          </p:cNvPr>
          <p:cNvCxnSpPr>
            <a:cxnSpLocks/>
          </p:cNvCxnSpPr>
          <p:nvPr/>
        </p:nvCxnSpPr>
        <p:spPr>
          <a:xfrm rot="5400000">
            <a:off x="7050750" y="3779350"/>
            <a:ext cx="473177" cy="665191"/>
          </a:xfrm>
          <a:prstGeom prst="bentConnector3">
            <a:avLst>
              <a:gd name="adj1" fmla="val 21704"/>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8" name="Connector: Elbow 277">
            <a:extLst>
              <a:ext uri="{FF2B5EF4-FFF2-40B4-BE49-F238E27FC236}">
                <a16:creationId xmlns:a16="http://schemas.microsoft.com/office/drawing/2014/main" id="{1DB81698-BB1A-4513-80F5-262BA84E1F10}"/>
              </a:ext>
            </a:extLst>
          </p:cNvPr>
          <p:cNvCxnSpPr>
            <a:cxnSpLocks/>
          </p:cNvCxnSpPr>
          <p:nvPr/>
        </p:nvCxnSpPr>
        <p:spPr>
          <a:xfrm flipV="1">
            <a:off x="5070983" y="1501657"/>
            <a:ext cx="1598633" cy="891493"/>
          </a:xfrm>
          <a:prstGeom prst="bentConnector3">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3" name="Connector: Elbow 362">
            <a:extLst>
              <a:ext uri="{FF2B5EF4-FFF2-40B4-BE49-F238E27FC236}">
                <a16:creationId xmlns:a16="http://schemas.microsoft.com/office/drawing/2014/main" id="{CCDF630D-328E-4425-922F-03F381192C58}"/>
              </a:ext>
            </a:extLst>
          </p:cNvPr>
          <p:cNvCxnSpPr>
            <a:cxnSpLocks/>
          </p:cNvCxnSpPr>
          <p:nvPr/>
        </p:nvCxnSpPr>
        <p:spPr>
          <a:xfrm>
            <a:off x="5070983" y="2718298"/>
            <a:ext cx="1598633" cy="960070"/>
          </a:xfrm>
          <a:prstGeom prst="bentConnector3">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1" name="Straight Arrow Connector 370">
            <a:extLst>
              <a:ext uri="{FF2B5EF4-FFF2-40B4-BE49-F238E27FC236}">
                <a16:creationId xmlns:a16="http://schemas.microsoft.com/office/drawing/2014/main" id="{3CA1B63C-88EA-422B-8CE8-A4AF8430B82E}"/>
              </a:ext>
            </a:extLst>
          </p:cNvPr>
          <p:cNvCxnSpPr>
            <a:cxnSpLocks/>
            <a:stCxn id="370" idx="3"/>
          </p:cNvCxnSpPr>
          <p:nvPr/>
        </p:nvCxnSpPr>
        <p:spPr>
          <a:xfrm flipH="1">
            <a:off x="7620807" y="834463"/>
            <a:ext cx="409" cy="338714"/>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2" name="Group 221">
            <a:extLst>
              <a:ext uri="{FF2B5EF4-FFF2-40B4-BE49-F238E27FC236}">
                <a16:creationId xmlns:a16="http://schemas.microsoft.com/office/drawing/2014/main" id="{9B8886D2-B8A2-4FA3-AB6A-AD65A4CA59FB}"/>
              </a:ext>
            </a:extLst>
          </p:cNvPr>
          <p:cNvGrpSpPr/>
          <p:nvPr/>
        </p:nvGrpSpPr>
        <p:grpSpPr>
          <a:xfrm>
            <a:off x="7277396" y="408203"/>
            <a:ext cx="685764" cy="426260"/>
            <a:chOff x="9197760" y="536499"/>
            <a:chExt cx="914400" cy="568377"/>
          </a:xfrm>
        </p:grpSpPr>
        <p:sp>
          <p:nvSpPr>
            <p:cNvPr id="370" name="globe_2" title="Icon of a sphere made of lines">
              <a:extLst>
                <a:ext uri="{FF2B5EF4-FFF2-40B4-BE49-F238E27FC236}">
                  <a16:creationId xmlns:a16="http://schemas.microsoft.com/office/drawing/2014/main" id="{10B1573F-E7C1-41A6-8C53-1D19298A406A}"/>
                </a:ext>
              </a:extLst>
            </p:cNvPr>
            <p:cNvSpPr>
              <a:spLocks noChangeAspect="1" noEditPoints="1"/>
            </p:cNvSpPr>
            <p:nvPr/>
          </p:nvSpPr>
          <p:spPr bwMode="auto">
            <a:xfrm>
              <a:off x="9472783" y="739116"/>
              <a:ext cx="365760" cy="365760"/>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675">
                <a:gradFill>
                  <a:gsLst>
                    <a:gs pos="0">
                      <a:srgbClr val="505050"/>
                    </a:gs>
                    <a:gs pos="100000">
                      <a:srgbClr val="505050"/>
                    </a:gs>
                  </a:gsLst>
                </a:gradFill>
                <a:latin typeface="Segoe UI"/>
              </a:endParaRPr>
            </a:p>
          </p:txBody>
        </p:sp>
        <p:sp>
          <p:nvSpPr>
            <p:cNvPr id="374" name="Title 1">
              <a:extLst>
                <a:ext uri="{FF2B5EF4-FFF2-40B4-BE49-F238E27FC236}">
                  <a16:creationId xmlns:a16="http://schemas.microsoft.com/office/drawing/2014/main" id="{70CD62EE-5848-454F-AECE-A705478E6E2F}"/>
                </a:ext>
              </a:extLst>
            </p:cNvPr>
            <p:cNvSpPr txBox="1">
              <a:spLocks/>
            </p:cNvSpPr>
            <p:nvPr/>
          </p:nvSpPr>
          <p:spPr>
            <a:xfrm>
              <a:off x="9197760" y="536499"/>
              <a:ext cx="914400" cy="15389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Internet</a:t>
              </a:r>
            </a:p>
          </p:txBody>
        </p:sp>
      </p:grpSp>
      <p:sp>
        <p:nvSpPr>
          <p:cNvPr id="128" name="Title 16">
            <a:extLst>
              <a:ext uri="{FF2B5EF4-FFF2-40B4-BE49-F238E27FC236}">
                <a16:creationId xmlns:a16="http://schemas.microsoft.com/office/drawing/2014/main" id="{302DD13F-FAAA-584A-ABBA-1E5202818341}"/>
              </a:ext>
            </a:extLst>
          </p:cNvPr>
          <p:cNvSpPr txBox="1">
            <a:spLocks/>
          </p:cNvSpPr>
          <p:nvPr/>
        </p:nvSpPr>
        <p:spPr>
          <a:xfrm>
            <a:off x="437354" y="3503169"/>
            <a:ext cx="2494961"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57148" indent="-257148" defTabSz="699482">
              <a:buFont typeface="+mj-lt"/>
              <a:buAutoNum type="arabicPeriod" startAt="4"/>
              <a:defRPr/>
            </a:pPr>
            <a:r>
              <a:rPr lang="es-ES" sz="1200" b="0" spc="0" dirty="0">
                <a:solidFill>
                  <a:srgbClr val="0078D4"/>
                </a:solidFill>
                <a:latin typeface="Segoe UI" panose="020B0502040204020203" pitchFamily="34" charset="0"/>
              </a:rPr>
              <a:t>Los nodos de trabajo admiten la comunicación desde Internet</a:t>
            </a:r>
            <a:endParaRPr lang="en-US" sz="1200" b="0" spc="0" dirty="0">
              <a:solidFill>
                <a:srgbClr val="0078D4"/>
              </a:solidFill>
              <a:latin typeface="Segoe UI" panose="020B0502040204020203" pitchFamily="34" charset="0"/>
            </a:endParaRPr>
          </a:p>
        </p:txBody>
      </p:sp>
    </p:spTree>
    <p:extLst>
      <p:ext uri="{BB962C8B-B14F-4D97-AF65-F5344CB8AC3E}">
        <p14:creationId xmlns:p14="http://schemas.microsoft.com/office/powerpoint/2010/main" val="1406406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30"/>
                                        </p:tgtEl>
                                        <p:attrNameLst>
                                          <p:attrName>style.visibility</p:attrName>
                                        </p:attrNameLst>
                                      </p:cBhvr>
                                      <p:to>
                                        <p:strVal val="visible"/>
                                      </p:to>
                                    </p:set>
                                    <p:animEffect transition="in" filter="wipe(up)">
                                      <p:cBhvr>
                                        <p:cTn id="14" dur="500"/>
                                        <p:tgtEl>
                                          <p:spTgt spid="230"/>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027"/>
                                        </p:tgtEl>
                                        <p:attrNameLst>
                                          <p:attrName>style.visibility</p:attrName>
                                        </p:attrNameLst>
                                      </p:cBhvr>
                                      <p:to>
                                        <p:strVal val="visible"/>
                                      </p:to>
                                    </p:set>
                                    <p:animEffect transition="in" filter="fade">
                                      <p:cBhvr>
                                        <p:cTn id="18" dur="500"/>
                                        <p:tgtEl>
                                          <p:spTgt spid="1027"/>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1053"/>
                                        </p:tgtEl>
                                        <p:attrNameLst>
                                          <p:attrName>style.visibility</p:attrName>
                                        </p:attrNameLst>
                                      </p:cBhvr>
                                      <p:to>
                                        <p:strVal val="visible"/>
                                      </p:to>
                                    </p:set>
                                    <p:animEffect transition="in" filter="fade">
                                      <p:cBhvr>
                                        <p:cTn id="22" dur="500"/>
                                        <p:tgtEl>
                                          <p:spTgt spid="1053"/>
                                        </p:tgtEl>
                                      </p:cBhvr>
                                    </p:animEffect>
                                  </p:childTnLst>
                                </p:cTn>
                              </p:par>
                              <p:par>
                                <p:cTn id="23" presetID="10" presetClass="entr" presetSubtype="0" fill="hold" nodeType="withEffect">
                                  <p:stCondLst>
                                    <p:cond delay="0"/>
                                  </p:stCondLst>
                                  <p:childTnLst>
                                    <p:set>
                                      <p:cBhvr>
                                        <p:cTn id="24" dur="1" fill="hold">
                                          <p:stCondLst>
                                            <p:cond delay="0"/>
                                          </p:stCondLst>
                                        </p:cTn>
                                        <p:tgtEl>
                                          <p:spTgt spid="1050"/>
                                        </p:tgtEl>
                                        <p:attrNameLst>
                                          <p:attrName>style.visibility</p:attrName>
                                        </p:attrNameLst>
                                      </p:cBhvr>
                                      <p:to>
                                        <p:strVal val="visible"/>
                                      </p:to>
                                    </p:set>
                                    <p:animEffect transition="in" filter="fade">
                                      <p:cBhvr>
                                        <p:cTn id="25" dur="500"/>
                                        <p:tgtEl>
                                          <p:spTgt spid="1050"/>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1048"/>
                                        </p:tgtEl>
                                        <p:attrNameLst>
                                          <p:attrName>style.visibility</p:attrName>
                                        </p:attrNameLst>
                                      </p:cBhvr>
                                      <p:to>
                                        <p:strVal val="visible"/>
                                      </p:to>
                                    </p:set>
                                    <p:animEffect transition="in" filter="fade">
                                      <p:cBhvr>
                                        <p:cTn id="29" dur="500"/>
                                        <p:tgtEl>
                                          <p:spTgt spid="1048"/>
                                        </p:tgtEl>
                                      </p:cBhvr>
                                    </p:animEffect>
                                  </p:childTnLst>
                                </p:cTn>
                              </p:par>
                            </p:childTnLst>
                          </p:cTn>
                        </p:par>
                        <p:par>
                          <p:cTn id="30" fill="hold">
                            <p:stCondLst>
                              <p:cond delay="2500"/>
                            </p:stCondLst>
                            <p:childTnLst>
                              <p:par>
                                <p:cTn id="31" presetID="10" presetClass="entr" presetSubtype="0" fill="hold" nodeType="afterEffect">
                                  <p:stCondLst>
                                    <p:cond delay="0"/>
                                  </p:stCondLst>
                                  <p:childTnLst>
                                    <p:set>
                                      <p:cBhvr>
                                        <p:cTn id="32" dur="1" fill="hold">
                                          <p:stCondLst>
                                            <p:cond delay="0"/>
                                          </p:stCondLst>
                                        </p:cTn>
                                        <p:tgtEl>
                                          <p:spTgt spid="260"/>
                                        </p:tgtEl>
                                        <p:attrNameLst>
                                          <p:attrName>style.visibility</p:attrName>
                                        </p:attrNameLst>
                                      </p:cBhvr>
                                      <p:to>
                                        <p:strVal val="visible"/>
                                      </p:to>
                                    </p:set>
                                    <p:animEffect transition="in" filter="fade">
                                      <p:cBhvr>
                                        <p:cTn id="33" dur="500"/>
                                        <p:tgtEl>
                                          <p:spTgt spid="26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07"/>
                                        </p:tgtEl>
                                        <p:attrNameLst>
                                          <p:attrName>style.visibility</p:attrName>
                                        </p:attrNameLst>
                                      </p:cBhvr>
                                      <p:to>
                                        <p:strVal val="visible"/>
                                      </p:to>
                                    </p:set>
                                    <p:animEffect transition="in" filter="fade">
                                      <p:cBhvr>
                                        <p:cTn id="38" dur="500"/>
                                        <p:tgtEl>
                                          <p:spTgt spid="107"/>
                                        </p:tgtEl>
                                      </p:cBhvr>
                                    </p:animEffect>
                                  </p:childTnLst>
                                </p:cTn>
                              </p:par>
                              <p:par>
                                <p:cTn id="39" presetID="10" presetClass="entr" presetSubtype="0" fill="hold" nodeType="withEffect">
                                  <p:stCondLst>
                                    <p:cond delay="0"/>
                                  </p:stCondLst>
                                  <p:childTnLst>
                                    <p:set>
                                      <p:cBhvr>
                                        <p:cTn id="40" dur="1" fill="hold">
                                          <p:stCondLst>
                                            <p:cond delay="0"/>
                                          </p:stCondLst>
                                        </p:cTn>
                                        <p:tgtEl>
                                          <p:spTgt spid="1035"/>
                                        </p:tgtEl>
                                        <p:attrNameLst>
                                          <p:attrName>style.visibility</p:attrName>
                                        </p:attrNameLst>
                                      </p:cBhvr>
                                      <p:to>
                                        <p:strVal val="visible"/>
                                      </p:to>
                                    </p:set>
                                    <p:animEffect transition="in" filter="fade">
                                      <p:cBhvr>
                                        <p:cTn id="41" dur="500"/>
                                        <p:tgtEl>
                                          <p:spTgt spid="1035"/>
                                        </p:tgtEl>
                                      </p:cBhvr>
                                    </p:animEffect>
                                  </p:childTnLst>
                                </p:cTn>
                              </p:par>
                              <p:par>
                                <p:cTn id="42" presetID="10" presetClass="entr" presetSubtype="0" fill="hold" nodeType="withEffect">
                                  <p:stCondLst>
                                    <p:cond delay="0"/>
                                  </p:stCondLst>
                                  <p:childTnLst>
                                    <p:set>
                                      <p:cBhvr>
                                        <p:cTn id="43" dur="1" fill="hold">
                                          <p:stCondLst>
                                            <p:cond delay="0"/>
                                          </p:stCondLst>
                                        </p:cTn>
                                        <p:tgtEl>
                                          <p:spTgt spid="233"/>
                                        </p:tgtEl>
                                        <p:attrNameLst>
                                          <p:attrName>style.visibility</p:attrName>
                                        </p:attrNameLst>
                                      </p:cBhvr>
                                      <p:to>
                                        <p:strVal val="visible"/>
                                      </p:to>
                                    </p:set>
                                    <p:animEffect transition="in" filter="fade">
                                      <p:cBhvr>
                                        <p:cTn id="44" dur="500"/>
                                        <p:tgtEl>
                                          <p:spTgt spid="233"/>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037"/>
                                        </p:tgtEl>
                                        <p:attrNameLst>
                                          <p:attrName>style.visibility</p:attrName>
                                        </p:attrNameLst>
                                      </p:cBhvr>
                                      <p:to>
                                        <p:strVal val="visible"/>
                                      </p:to>
                                    </p:set>
                                    <p:animEffect transition="in" filter="fade">
                                      <p:cBhvr>
                                        <p:cTn id="48" dur="500"/>
                                        <p:tgtEl>
                                          <p:spTgt spid="1037"/>
                                        </p:tgtEl>
                                      </p:cBhvr>
                                    </p:animEffect>
                                  </p:childTnLst>
                                </p:cTn>
                              </p:par>
                              <p:par>
                                <p:cTn id="49" presetID="10" presetClass="entr" presetSubtype="0" fill="hold" nodeType="withEffect">
                                  <p:stCondLst>
                                    <p:cond delay="0"/>
                                  </p:stCondLst>
                                  <p:childTnLst>
                                    <p:set>
                                      <p:cBhvr>
                                        <p:cTn id="50" dur="1" fill="hold">
                                          <p:stCondLst>
                                            <p:cond delay="0"/>
                                          </p:stCondLst>
                                        </p:cTn>
                                        <p:tgtEl>
                                          <p:spTgt spid="1039"/>
                                        </p:tgtEl>
                                        <p:attrNameLst>
                                          <p:attrName>style.visibility</p:attrName>
                                        </p:attrNameLst>
                                      </p:cBhvr>
                                      <p:to>
                                        <p:strVal val="visible"/>
                                      </p:to>
                                    </p:set>
                                    <p:animEffect transition="in" filter="fade">
                                      <p:cBhvr>
                                        <p:cTn id="51" dur="500"/>
                                        <p:tgtEl>
                                          <p:spTgt spid="1039"/>
                                        </p:tgtEl>
                                      </p:cBhvr>
                                    </p:animEffect>
                                  </p:childTnLst>
                                </p:cTn>
                              </p:par>
                            </p:childTnLst>
                          </p:cTn>
                        </p:par>
                        <p:par>
                          <p:cTn id="52" fill="hold">
                            <p:stCondLst>
                              <p:cond delay="1000"/>
                            </p:stCondLst>
                            <p:childTnLst>
                              <p:par>
                                <p:cTn id="53" presetID="53" presetClass="entr" presetSubtype="16" fill="hold" grpId="0" nodeType="afterEffect">
                                  <p:stCondLst>
                                    <p:cond delay="0"/>
                                  </p:stCondLst>
                                  <p:childTnLst>
                                    <p:set>
                                      <p:cBhvr>
                                        <p:cTn id="54" dur="1" fill="hold">
                                          <p:stCondLst>
                                            <p:cond delay="0"/>
                                          </p:stCondLst>
                                        </p:cTn>
                                        <p:tgtEl>
                                          <p:spTgt spid="115"/>
                                        </p:tgtEl>
                                        <p:attrNameLst>
                                          <p:attrName>style.visibility</p:attrName>
                                        </p:attrNameLst>
                                      </p:cBhvr>
                                      <p:to>
                                        <p:strVal val="visible"/>
                                      </p:to>
                                    </p:set>
                                    <p:anim calcmode="lin" valueType="num">
                                      <p:cBhvr>
                                        <p:cTn id="55" dur="500" fill="hold"/>
                                        <p:tgtEl>
                                          <p:spTgt spid="115"/>
                                        </p:tgtEl>
                                        <p:attrNameLst>
                                          <p:attrName>ppt_w</p:attrName>
                                        </p:attrNameLst>
                                      </p:cBhvr>
                                      <p:tavLst>
                                        <p:tav tm="0">
                                          <p:val>
                                            <p:fltVal val="0"/>
                                          </p:val>
                                        </p:tav>
                                        <p:tav tm="100000">
                                          <p:val>
                                            <p:strVal val="#ppt_w"/>
                                          </p:val>
                                        </p:tav>
                                      </p:tavLst>
                                    </p:anim>
                                    <p:anim calcmode="lin" valueType="num">
                                      <p:cBhvr>
                                        <p:cTn id="56" dur="500" fill="hold"/>
                                        <p:tgtEl>
                                          <p:spTgt spid="115"/>
                                        </p:tgtEl>
                                        <p:attrNameLst>
                                          <p:attrName>ppt_h</p:attrName>
                                        </p:attrNameLst>
                                      </p:cBhvr>
                                      <p:tavLst>
                                        <p:tav tm="0">
                                          <p:val>
                                            <p:fltVal val="0"/>
                                          </p:val>
                                        </p:tav>
                                        <p:tav tm="100000">
                                          <p:val>
                                            <p:strVal val="#ppt_h"/>
                                          </p:val>
                                        </p:tav>
                                      </p:tavLst>
                                    </p:anim>
                                    <p:animEffect transition="in" filter="fade">
                                      <p:cBhvr>
                                        <p:cTn id="57" dur="500"/>
                                        <p:tgtEl>
                                          <p:spTgt spid="115"/>
                                        </p:tgtEl>
                                      </p:cBhvr>
                                    </p:animEffect>
                                  </p:childTnLst>
                                </p:cTn>
                              </p:par>
                            </p:childTnLst>
                          </p:cTn>
                        </p:par>
                        <p:par>
                          <p:cTn id="58" fill="hold">
                            <p:stCondLst>
                              <p:cond delay="1500"/>
                            </p:stCondLst>
                            <p:childTnLst>
                              <p:par>
                                <p:cTn id="59" presetID="10" presetClass="entr" presetSubtype="0" fill="hold" grpId="0" nodeType="afterEffect">
                                  <p:stCondLst>
                                    <p:cond delay="0"/>
                                  </p:stCondLst>
                                  <p:childTnLst>
                                    <p:set>
                                      <p:cBhvr>
                                        <p:cTn id="60" dur="1" fill="hold">
                                          <p:stCondLst>
                                            <p:cond delay="0"/>
                                          </p:stCondLst>
                                        </p:cTn>
                                        <p:tgtEl>
                                          <p:spTgt spid="273"/>
                                        </p:tgtEl>
                                        <p:attrNameLst>
                                          <p:attrName>style.visibility</p:attrName>
                                        </p:attrNameLst>
                                      </p:cBhvr>
                                      <p:to>
                                        <p:strVal val="visible"/>
                                      </p:to>
                                    </p:set>
                                    <p:animEffect transition="in" filter="fade">
                                      <p:cBhvr>
                                        <p:cTn id="61" dur="500"/>
                                        <p:tgtEl>
                                          <p:spTgt spid="273"/>
                                        </p:tgtEl>
                                      </p:cBhvr>
                                    </p:animEffect>
                                  </p:childTnLst>
                                </p:cTn>
                              </p:par>
                            </p:childTnLst>
                          </p:cTn>
                        </p:par>
                        <p:par>
                          <p:cTn id="62" fill="hold">
                            <p:stCondLst>
                              <p:cond delay="2000"/>
                            </p:stCondLst>
                            <p:childTnLst>
                              <p:par>
                                <p:cTn id="63" presetID="10" presetClass="entr" presetSubtype="0" fill="hold" grpId="0" nodeType="afterEffect">
                                  <p:stCondLst>
                                    <p:cond delay="0"/>
                                  </p:stCondLst>
                                  <p:childTnLst>
                                    <p:set>
                                      <p:cBhvr>
                                        <p:cTn id="64" dur="1" fill="hold">
                                          <p:stCondLst>
                                            <p:cond delay="0"/>
                                          </p:stCondLst>
                                        </p:cTn>
                                        <p:tgtEl>
                                          <p:spTgt spid="108"/>
                                        </p:tgtEl>
                                        <p:attrNameLst>
                                          <p:attrName>style.visibility</p:attrName>
                                        </p:attrNameLst>
                                      </p:cBhvr>
                                      <p:to>
                                        <p:strVal val="visible"/>
                                      </p:to>
                                    </p:set>
                                    <p:animEffect transition="in" filter="fade">
                                      <p:cBhvr>
                                        <p:cTn id="65" dur="500"/>
                                        <p:tgtEl>
                                          <p:spTgt spid="108"/>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75"/>
                                        </p:tgtEl>
                                        <p:attrNameLst>
                                          <p:attrName>style.visibility</p:attrName>
                                        </p:attrNameLst>
                                      </p:cBhvr>
                                      <p:to>
                                        <p:strVal val="visible"/>
                                      </p:to>
                                    </p:set>
                                    <p:anim calcmode="lin" valueType="num">
                                      <p:cBhvr>
                                        <p:cTn id="68" dur="500" fill="hold"/>
                                        <p:tgtEl>
                                          <p:spTgt spid="275"/>
                                        </p:tgtEl>
                                        <p:attrNameLst>
                                          <p:attrName>ppt_w</p:attrName>
                                        </p:attrNameLst>
                                      </p:cBhvr>
                                      <p:tavLst>
                                        <p:tav tm="0">
                                          <p:val>
                                            <p:fltVal val="0"/>
                                          </p:val>
                                        </p:tav>
                                        <p:tav tm="100000">
                                          <p:val>
                                            <p:strVal val="#ppt_w"/>
                                          </p:val>
                                        </p:tav>
                                      </p:tavLst>
                                    </p:anim>
                                    <p:anim calcmode="lin" valueType="num">
                                      <p:cBhvr>
                                        <p:cTn id="69" dur="500" fill="hold"/>
                                        <p:tgtEl>
                                          <p:spTgt spid="275"/>
                                        </p:tgtEl>
                                        <p:attrNameLst>
                                          <p:attrName>ppt_h</p:attrName>
                                        </p:attrNameLst>
                                      </p:cBhvr>
                                      <p:tavLst>
                                        <p:tav tm="0">
                                          <p:val>
                                            <p:fltVal val="0"/>
                                          </p:val>
                                        </p:tav>
                                        <p:tav tm="100000">
                                          <p:val>
                                            <p:strVal val="#ppt_h"/>
                                          </p:val>
                                        </p:tav>
                                      </p:tavLst>
                                    </p:anim>
                                    <p:animEffect transition="in" filter="fade">
                                      <p:cBhvr>
                                        <p:cTn id="70" dur="500"/>
                                        <p:tgtEl>
                                          <p:spTgt spid="275"/>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328"/>
                                        </p:tgtEl>
                                        <p:attrNameLst>
                                          <p:attrName>style.visibility</p:attrName>
                                        </p:attrNameLst>
                                      </p:cBhvr>
                                      <p:to>
                                        <p:strVal val="visible"/>
                                      </p:to>
                                    </p:set>
                                    <p:anim calcmode="lin" valueType="num">
                                      <p:cBhvr>
                                        <p:cTn id="73" dur="500" fill="hold"/>
                                        <p:tgtEl>
                                          <p:spTgt spid="328"/>
                                        </p:tgtEl>
                                        <p:attrNameLst>
                                          <p:attrName>ppt_w</p:attrName>
                                        </p:attrNameLst>
                                      </p:cBhvr>
                                      <p:tavLst>
                                        <p:tav tm="0">
                                          <p:val>
                                            <p:fltVal val="0"/>
                                          </p:val>
                                        </p:tav>
                                        <p:tav tm="100000">
                                          <p:val>
                                            <p:strVal val="#ppt_w"/>
                                          </p:val>
                                        </p:tav>
                                      </p:tavLst>
                                    </p:anim>
                                    <p:anim calcmode="lin" valueType="num">
                                      <p:cBhvr>
                                        <p:cTn id="74" dur="500" fill="hold"/>
                                        <p:tgtEl>
                                          <p:spTgt spid="328"/>
                                        </p:tgtEl>
                                        <p:attrNameLst>
                                          <p:attrName>ppt_h</p:attrName>
                                        </p:attrNameLst>
                                      </p:cBhvr>
                                      <p:tavLst>
                                        <p:tav tm="0">
                                          <p:val>
                                            <p:fltVal val="0"/>
                                          </p:val>
                                        </p:tav>
                                        <p:tav tm="100000">
                                          <p:val>
                                            <p:strVal val="#ppt_h"/>
                                          </p:val>
                                        </p:tav>
                                      </p:tavLst>
                                    </p:anim>
                                    <p:animEffect transition="in" filter="fade">
                                      <p:cBhvr>
                                        <p:cTn id="75" dur="500"/>
                                        <p:tgtEl>
                                          <p:spTgt spid="328"/>
                                        </p:tgtEl>
                                      </p:cBhvr>
                                    </p:animEffect>
                                  </p:childTnLst>
                                </p:cTn>
                              </p:par>
                            </p:childTnLst>
                          </p:cTn>
                        </p:par>
                        <p:par>
                          <p:cTn id="76" fill="hold">
                            <p:stCondLst>
                              <p:cond delay="2500"/>
                            </p:stCondLst>
                            <p:childTnLst>
                              <p:par>
                                <p:cTn id="77" presetID="10" presetClass="entr" presetSubtype="0" fill="hold" grpId="0" nodeType="afterEffect">
                                  <p:stCondLst>
                                    <p:cond delay="0"/>
                                  </p:stCondLst>
                                  <p:childTnLst>
                                    <p:set>
                                      <p:cBhvr>
                                        <p:cTn id="78" dur="1" fill="hold">
                                          <p:stCondLst>
                                            <p:cond delay="0"/>
                                          </p:stCondLst>
                                        </p:cTn>
                                        <p:tgtEl>
                                          <p:spTgt spid="276"/>
                                        </p:tgtEl>
                                        <p:attrNameLst>
                                          <p:attrName>style.visibility</p:attrName>
                                        </p:attrNameLst>
                                      </p:cBhvr>
                                      <p:to>
                                        <p:strVal val="visible"/>
                                      </p:to>
                                    </p:set>
                                    <p:animEffect transition="in" filter="fade">
                                      <p:cBhvr>
                                        <p:cTn id="79" dur="500"/>
                                        <p:tgtEl>
                                          <p:spTgt spid="276"/>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31"/>
                                        </p:tgtEl>
                                        <p:attrNameLst>
                                          <p:attrName>style.visibility</p:attrName>
                                        </p:attrNameLst>
                                      </p:cBhvr>
                                      <p:to>
                                        <p:strVal val="visible"/>
                                      </p:to>
                                    </p:set>
                                    <p:animEffect transition="in" filter="fade">
                                      <p:cBhvr>
                                        <p:cTn id="82" dur="500"/>
                                        <p:tgtEl>
                                          <p:spTgt spid="331"/>
                                        </p:tgtEl>
                                      </p:cBhvr>
                                    </p:animEffect>
                                  </p:childTnLst>
                                </p:cTn>
                              </p:par>
                            </p:childTnLst>
                          </p:cTn>
                        </p:par>
                        <p:par>
                          <p:cTn id="83" fill="hold">
                            <p:stCondLst>
                              <p:cond delay="3000"/>
                            </p:stCondLst>
                            <p:childTnLst>
                              <p:par>
                                <p:cTn id="84" presetID="10" presetClass="entr" presetSubtype="0" fill="hold" nodeType="afterEffect">
                                  <p:stCondLst>
                                    <p:cond delay="0"/>
                                  </p:stCondLst>
                                  <p:childTnLst>
                                    <p:set>
                                      <p:cBhvr>
                                        <p:cTn id="85" dur="1" fill="hold">
                                          <p:stCondLst>
                                            <p:cond delay="0"/>
                                          </p:stCondLst>
                                        </p:cTn>
                                        <p:tgtEl>
                                          <p:spTgt spid="278"/>
                                        </p:tgtEl>
                                        <p:attrNameLst>
                                          <p:attrName>style.visibility</p:attrName>
                                        </p:attrNameLst>
                                      </p:cBhvr>
                                      <p:to>
                                        <p:strVal val="visible"/>
                                      </p:to>
                                    </p:set>
                                    <p:animEffect transition="in" filter="fade">
                                      <p:cBhvr>
                                        <p:cTn id="86" dur="500"/>
                                        <p:tgtEl>
                                          <p:spTgt spid="278"/>
                                        </p:tgtEl>
                                      </p:cBhvr>
                                    </p:animEffect>
                                  </p:childTnLst>
                                </p:cTn>
                              </p:par>
                              <p:par>
                                <p:cTn id="87" presetID="10" presetClass="entr" presetSubtype="0" fill="hold" nodeType="withEffect">
                                  <p:stCondLst>
                                    <p:cond delay="0"/>
                                  </p:stCondLst>
                                  <p:childTnLst>
                                    <p:set>
                                      <p:cBhvr>
                                        <p:cTn id="88" dur="1" fill="hold">
                                          <p:stCondLst>
                                            <p:cond delay="0"/>
                                          </p:stCondLst>
                                        </p:cTn>
                                        <p:tgtEl>
                                          <p:spTgt spid="3"/>
                                        </p:tgtEl>
                                        <p:attrNameLst>
                                          <p:attrName>style.visibility</p:attrName>
                                        </p:attrNameLst>
                                      </p:cBhvr>
                                      <p:to>
                                        <p:strVal val="visible"/>
                                      </p:to>
                                    </p:set>
                                    <p:animEffect transition="in" filter="fade">
                                      <p:cBhvr>
                                        <p:cTn id="89" dur="500"/>
                                        <p:tgtEl>
                                          <p:spTgt spid="3"/>
                                        </p:tgtEl>
                                      </p:cBhvr>
                                    </p:animEffect>
                                  </p:childTnLst>
                                </p:cTn>
                              </p:par>
                              <p:par>
                                <p:cTn id="90" presetID="10" presetClass="entr" presetSubtype="0" fill="hold" nodeType="withEffect">
                                  <p:stCondLst>
                                    <p:cond delay="0"/>
                                  </p:stCondLst>
                                  <p:childTnLst>
                                    <p:set>
                                      <p:cBhvr>
                                        <p:cTn id="91" dur="1" fill="hold">
                                          <p:stCondLst>
                                            <p:cond delay="0"/>
                                          </p:stCondLst>
                                        </p:cTn>
                                        <p:tgtEl>
                                          <p:spTgt spid="4"/>
                                        </p:tgtEl>
                                        <p:attrNameLst>
                                          <p:attrName>style.visibility</p:attrName>
                                        </p:attrNameLst>
                                      </p:cBhvr>
                                      <p:to>
                                        <p:strVal val="visible"/>
                                      </p:to>
                                    </p:set>
                                    <p:animEffect transition="in" filter="fade">
                                      <p:cBhvr>
                                        <p:cTn id="92" dur="500"/>
                                        <p:tgtEl>
                                          <p:spTgt spid="4"/>
                                        </p:tgtEl>
                                      </p:cBhvr>
                                    </p:animEffect>
                                  </p:childTnLst>
                                </p:cTn>
                              </p:par>
                              <p:par>
                                <p:cTn id="93" presetID="10" presetClass="entr" presetSubtype="0" fill="hold" nodeType="withEffect">
                                  <p:stCondLst>
                                    <p:cond delay="0"/>
                                  </p:stCondLst>
                                  <p:childTnLst>
                                    <p:set>
                                      <p:cBhvr>
                                        <p:cTn id="94" dur="1" fill="hold">
                                          <p:stCondLst>
                                            <p:cond delay="0"/>
                                          </p:stCondLst>
                                        </p:cTn>
                                        <p:tgtEl>
                                          <p:spTgt spid="363"/>
                                        </p:tgtEl>
                                        <p:attrNameLst>
                                          <p:attrName>style.visibility</p:attrName>
                                        </p:attrNameLst>
                                      </p:cBhvr>
                                      <p:to>
                                        <p:strVal val="visible"/>
                                      </p:to>
                                    </p:set>
                                    <p:animEffect transition="in" filter="fade">
                                      <p:cBhvr>
                                        <p:cTn id="95" dur="500"/>
                                        <p:tgtEl>
                                          <p:spTgt spid="363"/>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128"/>
                                        </p:tgtEl>
                                        <p:attrNameLst>
                                          <p:attrName>style.visibility</p:attrName>
                                        </p:attrNameLst>
                                      </p:cBhvr>
                                      <p:to>
                                        <p:strVal val="visible"/>
                                      </p:to>
                                    </p:set>
                                    <p:animEffect transition="in" filter="fade">
                                      <p:cBhvr>
                                        <p:cTn id="100" dur="500"/>
                                        <p:tgtEl>
                                          <p:spTgt spid="128"/>
                                        </p:tgtEl>
                                      </p:cBhvr>
                                    </p:animEffect>
                                  </p:childTnLst>
                                </p:cTn>
                              </p:par>
                              <p:par>
                                <p:cTn id="101" presetID="10" presetClass="entr" presetSubtype="0" fill="hold" nodeType="withEffect">
                                  <p:stCondLst>
                                    <p:cond delay="0"/>
                                  </p:stCondLst>
                                  <p:childTnLst>
                                    <p:set>
                                      <p:cBhvr>
                                        <p:cTn id="102" dur="1" fill="hold">
                                          <p:stCondLst>
                                            <p:cond delay="0"/>
                                          </p:stCondLst>
                                        </p:cTn>
                                        <p:tgtEl>
                                          <p:spTgt spid="222"/>
                                        </p:tgtEl>
                                        <p:attrNameLst>
                                          <p:attrName>style.visibility</p:attrName>
                                        </p:attrNameLst>
                                      </p:cBhvr>
                                      <p:to>
                                        <p:strVal val="visible"/>
                                      </p:to>
                                    </p:set>
                                    <p:animEffect transition="in" filter="fade">
                                      <p:cBhvr>
                                        <p:cTn id="103" dur="500"/>
                                        <p:tgtEl>
                                          <p:spTgt spid="222"/>
                                        </p:tgtEl>
                                      </p:cBhvr>
                                    </p:animEffect>
                                  </p:childTnLst>
                                </p:cTn>
                              </p:par>
                            </p:childTnLst>
                          </p:cTn>
                        </p:par>
                        <p:par>
                          <p:cTn id="104" fill="hold">
                            <p:stCondLst>
                              <p:cond delay="500"/>
                            </p:stCondLst>
                            <p:childTnLst>
                              <p:par>
                                <p:cTn id="105" presetID="22" presetClass="entr" presetSubtype="1" fill="hold" nodeType="afterEffect">
                                  <p:stCondLst>
                                    <p:cond delay="0"/>
                                  </p:stCondLst>
                                  <p:childTnLst>
                                    <p:set>
                                      <p:cBhvr>
                                        <p:cTn id="106" dur="1" fill="hold">
                                          <p:stCondLst>
                                            <p:cond delay="0"/>
                                          </p:stCondLst>
                                        </p:cTn>
                                        <p:tgtEl>
                                          <p:spTgt spid="371"/>
                                        </p:tgtEl>
                                        <p:attrNameLst>
                                          <p:attrName>style.visibility</p:attrName>
                                        </p:attrNameLst>
                                      </p:cBhvr>
                                      <p:to>
                                        <p:strVal val="visible"/>
                                      </p:to>
                                    </p:set>
                                    <p:animEffect transition="in" filter="wipe(up)">
                                      <p:cBhvr>
                                        <p:cTn id="107" dur="500"/>
                                        <p:tgtEl>
                                          <p:spTgt spid="371"/>
                                        </p:tgtEl>
                                      </p:cBhvr>
                                    </p:animEffect>
                                  </p:childTnLst>
                                </p:cTn>
                              </p:par>
                            </p:childTnLst>
                          </p:cTn>
                        </p:par>
                        <p:par>
                          <p:cTn id="108" fill="hold">
                            <p:stCondLst>
                              <p:cond delay="1000"/>
                            </p:stCondLst>
                            <p:childTnLst>
                              <p:par>
                                <p:cTn id="109" presetID="10" presetClass="entr" presetSubtype="0" fill="hold" nodeType="afterEffect">
                                  <p:stCondLst>
                                    <p:cond delay="0"/>
                                  </p:stCondLst>
                                  <p:childTnLst>
                                    <p:set>
                                      <p:cBhvr>
                                        <p:cTn id="110" dur="1" fill="hold">
                                          <p:stCondLst>
                                            <p:cond delay="0"/>
                                          </p:stCondLst>
                                        </p:cTn>
                                        <p:tgtEl>
                                          <p:spTgt spid="6"/>
                                        </p:tgtEl>
                                        <p:attrNameLst>
                                          <p:attrName>style.visibility</p:attrName>
                                        </p:attrNameLst>
                                      </p:cBhvr>
                                      <p:to>
                                        <p:strVal val="visible"/>
                                      </p:to>
                                    </p:set>
                                    <p:animEffect transition="in" filter="fade">
                                      <p:cBhvr>
                                        <p:cTn id="111" dur="500"/>
                                        <p:tgtEl>
                                          <p:spTgt spid="6"/>
                                        </p:tgtEl>
                                      </p:cBhvr>
                                    </p:animEffect>
                                  </p:childTnLst>
                                </p:cTn>
                              </p:par>
                              <p:par>
                                <p:cTn id="112" presetID="10" presetClass="entr" presetSubtype="0" fill="hold" nodeType="withEffect">
                                  <p:stCondLst>
                                    <p:cond delay="0"/>
                                  </p:stCondLst>
                                  <p:childTnLst>
                                    <p:set>
                                      <p:cBhvr>
                                        <p:cTn id="113" dur="1" fill="hold">
                                          <p:stCondLst>
                                            <p:cond delay="0"/>
                                          </p:stCondLst>
                                        </p:cTn>
                                        <p:tgtEl>
                                          <p:spTgt spid="7"/>
                                        </p:tgtEl>
                                        <p:attrNameLst>
                                          <p:attrName>style.visibility</p:attrName>
                                        </p:attrNameLst>
                                      </p:cBhvr>
                                      <p:to>
                                        <p:strVal val="visible"/>
                                      </p:to>
                                    </p:set>
                                    <p:animEffect transition="in" filter="fade">
                                      <p:cBhvr>
                                        <p:cTn id="114" dur="500"/>
                                        <p:tgtEl>
                                          <p:spTgt spid="7"/>
                                        </p:tgtEl>
                                      </p:cBhvr>
                                    </p:animEffect>
                                  </p:childTnLst>
                                </p:cTn>
                              </p:par>
                            </p:childTnLst>
                          </p:cTn>
                        </p:par>
                        <p:par>
                          <p:cTn id="115" fill="hold">
                            <p:stCondLst>
                              <p:cond delay="1500"/>
                            </p:stCondLst>
                            <p:childTnLst>
                              <p:par>
                                <p:cTn id="116" presetID="22" presetClass="entr" presetSubtype="1" fill="hold" nodeType="afterEffect">
                                  <p:stCondLst>
                                    <p:cond delay="0"/>
                                  </p:stCondLst>
                                  <p:childTnLst>
                                    <p:set>
                                      <p:cBhvr>
                                        <p:cTn id="117" dur="1" fill="hold">
                                          <p:stCondLst>
                                            <p:cond delay="0"/>
                                          </p:stCondLst>
                                        </p:cTn>
                                        <p:tgtEl>
                                          <p:spTgt spid="232"/>
                                        </p:tgtEl>
                                        <p:attrNameLst>
                                          <p:attrName>style.visibility</p:attrName>
                                        </p:attrNameLst>
                                      </p:cBhvr>
                                      <p:to>
                                        <p:strVal val="visible"/>
                                      </p:to>
                                    </p:set>
                                    <p:animEffect transition="in" filter="wipe(up)">
                                      <p:cBhvr>
                                        <p:cTn id="118" dur="500"/>
                                        <p:tgtEl>
                                          <p:spTgt spid="232"/>
                                        </p:tgtEl>
                                      </p:cBhvr>
                                    </p:animEffect>
                                  </p:childTnLst>
                                </p:cTn>
                              </p:par>
                              <p:par>
                                <p:cTn id="119" presetID="22" presetClass="entr" presetSubtype="1" fill="hold" nodeType="withEffect">
                                  <p:stCondLst>
                                    <p:cond delay="0"/>
                                  </p:stCondLst>
                                  <p:childTnLst>
                                    <p:set>
                                      <p:cBhvr>
                                        <p:cTn id="120" dur="1" fill="hold">
                                          <p:stCondLst>
                                            <p:cond delay="0"/>
                                          </p:stCondLst>
                                        </p:cTn>
                                        <p:tgtEl>
                                          <p:spTgt spid="315"/>
                                        </p:tgtEl>
                                        <p:attrNameLst>
                                          <p:attrName>style.visibility</p:attrName>
                                        </p:attrNameLst>
                                      </p:cBhvr>
                                      <p:to>
                                        <p:strVal val="visible"/>
                                      </p:to>
                                    </p:set>
                                    <p:animEffect transition="in" filter="wipe(up)">
                                      <p:cBhvr>
                                        <p:cTn id="121" dur="500"/>
                                        <p:tgtEl>
                                          <p:spTgt spid="315"/>
                                        </p:tgtEl>
                                      </p:cBhvr>
                                    </p:animEffect>
                                  </p:childTnLst>
                                </p:cTn>
                              </p:par>
                              <p:par>
                                <p:cTn id="122" presetID="22" presetClass="entr" presetSubtype="1" fill="hold" nodeType="withEffect">
                                  <p:stCondLst>
                                    <p:cond delay="0"/>
                                  </p:stCondLst>
                                  <p:childTnLst>
                                    <p:set>
                                      <p:cBhvr>
                                        <p:cTn id="123" dur="1" fill="hold">
                                          <p:stCondLst>
                                            <p:cond delay="0"/>
                                          </p:stCondLst>
                                        </p:cTn>
                                        <p:tgtEl>
                                          <p:spTgt spid="349"/>
                                        </p:tgtEl>
                                        <p:attrNameLst>
                                          <p:attrName>style.visibility</p:attrName>
                                        </p:attrNameLst>
                                      </p:cBhvr>
                                      <p:to>
                                        <p:strVal val="visible"/>
                                      </p:to>
                                    </p:set>
                                    <p:animEffect transition="in" filter="wipe(up)">
                                      <p:cBhvr>
                                        <p:cTn id="124" dur="500"/>
                                        <p:tgtEl>
                                          <p:spTgt spid="349"/>
                                        </p:tgtEl>
                                      </p:cBhvr>
                                    </p:animEffect>
                                  </p:childTnLst>
                                </p:cTn>
                              </p:par>
                              <p:par>
                                <p:cTn id="125" presetID="22" presetClass="entr" presetSubtype="1" fill="hold" nodeType="withEffect">
                                  <p:stCondLst>
                                    <p:cond delay="0"/>
                                  </p:stCondLst>
                                  <p:childTnLst>
                                    <p:set>
                                      <p:cBhvr>
                                        <p:cTn id="126" dur="1" fill="hold">
                                          <p:stCondLst>
                                            <p:cond delay="0"/>
                                          </p:stCondLst>
                                        </p:cTn>
                                        <p:tgtEl>
                                          <p:spTgt spid="348"/>
                                        </p:tgtEl>
                                        <p:attrNameLst>
                                          <p:attrName>style.visibility</p:attrName>
                                        </p:attrNameLst>
                                      </p:cBhvr>
                                      <p:to>
                                        <p:strVal val="visible"/>
                                      </p:to>
                                    </p:set>
                                    <p:animEffect transition="in" filter="wipe(up)">
                                      <p:cBhvr>
                                        <p:cTn id="127" dur="500"/>
                                        <p:tgtEl>
                                          <p:spTgt spid="348"/>
                                        </p:tgtEl>
                                      </p:cBhvr>
                                    </p:animEffect>
                                  </p:childTnLst>
                                </p:cTn>
                              </p:par>
                            </p:childTnLst>
                          </p:cTn>
                        </p:par>
                        <p:par>
                          <p:cTn id="128" fill="hold">
                            <p:stCondLst>
                              <p:cond delay="2000"/>
                            </p:stCondLst>
                            <p:childTnLst>
                              <p:par>
                                <p:cTn id="129" presetID="10" presetClass="entr" presetSubtype="0" fill="hold" nodeType="afterEffect">
                                  <p:stCondLst>
                                    <p:cond delay="0"/>
                                  </p:stCondLst>
                                  <p:childTnLst>
                                    <p:set>
                                      <p:cBhvr>
                                        <p:cTn id="130" dur="1" fill="hold">
                                          <p:stCondLst>
                                            <p:cond delay="0"/>
                                          </p:stCondLst>
                                        </p:cTn>
                                        <p:tgtEl>
                                          <p:spTgt spid="8"/>
                                        </p:tgtEl>
                                        <p:attrNameLst>
                                          <p:attrName>style.visibility</p:attrName>
                                        </p:attrNameLst>
                                      </p:cBhvr>
                                      <p:to>
                                        <p:strVal val="visible"/>
                                      </p:to>
                                    </p:set>
                                    <p:animEffect transition="in" filter="fade">
                                      <p:cBhvr>
                                        <p:cTn id="131" dur="500"/>
                                        <p:tgtEl>
                                          <p:spTgt spid="8"/>
                                        </p:tgtEl>
                                      </p:cBhvr>
                                    </p:animEffect>
                                  </p:childTnLst>
                                </p:cTn>
                              </p:par>
                              <p:par>
                                <p:cTn id="132" presetID="10" presetClass="entr" presetSubtype="0" fill="hold" nodeType="withEffect">
                                  <p:stCondLst>
                                    <p:cond delay="0"/>
                                  </p:stCondLst>
                                  <p:childTnLst>
                                    <p:set>
                                      <p:cBhvr>
                                        <p:cTn id="133" dur="1" fill="hold">
                                          <p:stCondLst>
                                            <p:cond delay="0"/>
                                          </p:stCondLst>
                                        </p:cTn>
                                        <p:tgtEl>
                                          <p:spTgt spid="9"/>
                                        </p:tgtEl>
                                        <p:attrNameLst>
                                          <p:attrName>style.visibility</p:attrName>
                                        </p:attrNameLst>
                                      </p:cBhvr>
                                      <p:to>
                                        <p:strVal val="visible"/>
                                      </p:to>
                                    </p:set>
                                    <p:animEffect transition="in" filter="fade">
                                      <p:cBhvr>
                                        <p:cTn id="134" dur="500"/>
                                        <p:tgtEl>
                                          <p:spTgt spid="9"/>
                                        </p:tgtEl>
                                      </p:cBhvr>
                                    </p:animEffect>
                                  </p:childTnLst>
                                </p:cTn>
                              </p:par>
                            </p:childTnLst>
                          </p:cTn>
                        </p:par>
                        <p:par>
                          <p:cTn id="135" fill="hold">
                            <p:stCondLst>
                              <p:cond delay="2500"/>
                            </p:stCondLst>
                            <p:childTnLst>
                              <p:par>
                                <p:cTn id="136" presetID="10" presetClass="entr" presetSubtype="0" fill="hold" nodeType="afterEffect">
                                  <p:stCondLst>
                                    <p:cond delay="0"/>
                                  </p:stCondLst>
                                  <p:childTnLst>
                                    <p:set>
                                      <p:cBhvr>
                                        <p:cTn id="137" dur="1" fill="hold">
                                          <p:stCondLst>
                                            <p:cond delay="0"/>
                                          </p:stCondLst>
                                        </p:cTn>
                                        <p:tgtEl>
                                          <p:spTgt spid="322"/>
                                        </p:tgtEl>
                                        <p:attrNameLst>
                                          <p:attrName>style.visibility</p:attrName>
                                        </p:attrNameLst>
                                      </p:cBhvr>
                                      <p:to>
                                        <p:strVal val="visible"/>
                                      </p:to>
                                    </p:set>
                                    <p:animEffect transition="in" filter="fade">
                                      <p:cBhvr>
                                        <p:cTn id="138" dur="500"/>
                                        <p:tgtEl>
                                          <p:spTgt spid="322"/>
                                        </p:tgtEl>
                                      </p:cBhvr>
                                    </p:animEffect>
                                  </p:childTnLst>
                                </p:cTn>
                              </p:par>
                              <p:par>
                                <p:cTn id="139" presetID="10" presetClass="entr" presetSubtype="0" fill="hold" nodeType="withEffect">
                                  <p:stCondLst>
                                    <p:cond delay="0"/>
                                  </p:stCondLst>
                                  <p:childTnLst>
                                    <p:set>
                                      <p:cBhvr>
                                        <p:cTn id="140" dur="1" fill="hold">
                                          <p:stCondLst>
                                            <p:cond delay="0"/>
                                          </p:stCondLst>
                                        </p:cTn>
                                        <p:tgtEl>
                                          <p:spTgt spid="249"/>
                                        </p:tgtEl>
                                        <p:attrNameLst>
                                          <p:attrName>style.visibility</p:attrName>
                                        </p:attrNameLst>
                                      </p:cBhvr>
                                      <p:to>
                                        <p:strVal val="visible"/>
                                      </p:to>
                                    </p:set>
                                    <p:animEffect transition="in" filter="fade">
                                      <p:cBhvr>
                                        <p:cTn id="141" dur="500"/>
                                        <p:tgtEl>
                                          <p:spTgt spid="249"/>
                                        </p:tgtEl>
                                      </p:cBhvr>
                                    </p:animEffect>
                                  </p:childTnLst>
                                </p:cTn>
                              </p:par>
                              <p:par>
                                <p:cTn id="142" presetID="10" presetClass="entr" presetSubtype="0" fill="hold" nodeType="withEffect">
                                  <p:stCondLst>
                                    <p:cond delay="0"/>
                                  </p:stCondLst>
                                  <p:childTnLst>
                                    <p:set>
                                      <p:cBhvr>
                                        <p:cTn id="143" dur="1" fill="hold">
                                          <p:stCondLst>
                                            <p:cond delay="0"/>
                                          </p:stCondLst>
                                        </p:cTn>
                                        <p:tgtEl>
                                          <p:spTgt spid="351"/>
                                        </p:tgtEl>
                                        <p:attrNameLst>
                                          <p:attrName>style.visibility</p:attrName>
                                        </p:attrNameLst>
                                      </p:cBhvr>
                                      <p:to>
                                        <p:strVal val="visible"/>
                                      </p:to>
                                    </p:set>
                                    <p:animEffect transition="in" filter="fade">
                                      <p:cBhvr>
                                        <p:cTn id="144" dur="500"/>
                                        <p:tgtEl>
                                          <p:spTgt spid="351"/>
                                        </p:tgtEl>
                                      </p:cBhvr>
                                    </p:animEffect>
                                  </p:childTnLst>
                                </p:cTn>
                              </p:par>
                              <p:par>
                                <p:cTn id="145" presetID="10" presetClass="entr" presetSubtype="0" fill="hold" nodeType="withEffect">
                                  <p:stCondLst>
                                    <p:cond delay="0"/>
                                  </p:stCondLst>
                                  <p:childTnLst>
                                    <p:set>
                                      <p:cBhvr>
                                        <p:cTn id="146" dur="1" fill="hold">
                                          <p:stCondLst>
                                            <p:cond delay="0"/>
                                          </p:stCondLst>
                                        </p:cTn>
                                        <p:tgtEl>
                                          <p:spTgt spid="350"/>
                                        </p:tgtEl>
                                        <p:attrNameLst>
                                          <p:attrName>style.visibility</p:attrName>
                                        </p:attrNameLst>
                                      </p:cBhvr>
                                      <p:to>
                                        <p:strVal val="visible"/>
                                      </p:to>
                                    </p:set>
                                    <p:animEffect transition="in" filter="fade">
                                      <p:cBhvr>
                                        <p:cTn id="147" dur="5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7" grpId="0"/>
      <p:bldP spid="108" grpId="0"/>
      <p:bldP spid="115" grpId="0" animBg="1"/>
      <p:bldP spid="273" grpId="0"/>
      <p:bldP spid="275" grpId="0" animBg="1"/>
      <p:bldP spid="276" grpId="0"/>
      <p:bldP spid="328" grpId="0" animBg="1"/>
      <p:bldP spid="331" grpId="0"/>
      <p:bldP spid="12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3347A8A-89E1-4C5D-953A-1D2079FC8E89}"/>
              </a:ext>
            </a:extLst>
          </p:cNvPr>
          <p:cNvSpPr>
            <a:spLocks noGrp="1"/>
          </p:cNvSpPr>
          <p:nvPr>
            <p:ph type="title"/>
          </p:nvPr>
        </p:nvSpPr>
        <p:spPr/>
        <p:txBody>
          <a:bodyPr/>
          <a:lstStyle/>
          <a:p>
            <a:r>
              <a:rPr lang="es-ES" dirty="0" err="1"/>
              <a:t>Pods</a:t>
            </a:r>
            <a:endParaRPr lang="en-US" dirty="0"/>
          </a:p>
        </p:txBody>
      </p:sp>
      <p:sp>
        <p:nvSpPr>
          <p:cNvPr id="7" name="Content Placeholder 6">
            <a:extLst>
              <a:ext uri="{FF2B5EF4-FFF2-40B4-BE49-F238E27FC236}">
                <a16:creationId xmlns:a16="http://schemas.microsoft.com/office/drawing/2014/main" id="{2F6E2820-EEB1-40EE-A4EF-4F577E55D688}"/>
              </a:ext>
            </a:extLst>
          </p:cNvPr>
          <p:cNvSpPr>
            <a:spLocks noGrp="1"/>
          </p:cNvSpPr>
          <p:nvPr>
            <p:ph sz="quarter" idx="11"/>
          </p:nvPr>
        </p:nvSpPr>
        <p:spPr/>
        <p:txBody>
          <a:bodyPr/>
          <a:lstStyle/>
          <a:p>
            <a:r>
              <a:rPr lang="es-ES" dirty="0"/>
              <a:t>Unidad de cómputo mínima</a:t>
            </a:r>
          </a:p>
          <a:p>
            <a:endParaRPr lang="es-ES" dirty="0"/>
          </a:p>
          <a:p>
            <a:r>
              <a:rPr lang="es-ES" dirty="0"/>
              <a:t>Es un grupo de contenedores compartidos que comparten la misma dirección IP</a:t>
            </a:r>
          </a:p>
          <a:p>
            <a:endParaRPr lang="es-ES" dirty="0"/>
          </a:p>
          <a:p>
            <a:r>
              <a:rPr lang="es-ES" dirty="0"/>
              <a:t>Comparten variables de entorno, almacenamiento, …</a:t>
            </a:r>
          </a:p>
          <a:p>
            <a:endParaRPr lang="en-US" dirty="0"/>
          </a:p>
        </p:txBody>
      </p:sp>
      <p:pic>
        <p:nvPicPr>
          <p:cNvPr id="3" name="Picture 2" descr="A screenshot of a cell phone&#10;&#10;Description automatically generated">
            <a:extLst>
              <a:ext uri="{FF2B5EF4-FFF2-40B4-BE49-F238E27FC236}">
                <a16:creationId xmlns:a16="http://schemas.microsoft.com/office/drawing/2014/main" id="{8DE7AB2B-C140-4B41-A55D-621495FB6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067" y="1408334"/>
            <a:ext cx="3497253" cy="2085132"/>
          </a:xfrm>
          <a:prstGeom prst="rect">
            <a:avLst/>
          </a:prstGeom>
        </p:spPr>
      </p:pic>
    </p:spTree>
    <p:extLst>
      <p:ext uri="{BB962C8B-B14F-4D97-AF65-F5344CB8AC3E}">
        <p14:creationId xmlns:p14="http://schemas.microsoft.com/office/powerpoint/2010/main" val="3120964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EE8FD-26B3-4F94-918A-F07322504B8A}"/>
              </a:ext>
            </a:extLst>
          </p:cNvPr>
          <p:cNvSpPr>
            <a:spLocks noGrp="1"/>
          </p:cNvSpPr>
          <p:nvPr>
            <p:ph type="title"/>
          </p:nvPr>
        </p:nvSpPr>
        <p:spPr/>
        <p:txBody>
          <a:bodyPr/>
          <a:lstStyle/>
          <a:p>
            <a:r>
              <a:rPr lang="es-ES" dirty="0" err="1"/>
              <a:t>ReplicaSets</a:t>
            </a:r>
            <a:endParaRPr lang="en-US" dirty="0"/>
          </a:p>
        </p:txBody>
      </p:sp>
      <p:sp>
        <p:nvSpPr>
          <p:cNvPr id="3" name="Content Placeholder 2">
            <a:extLst>
              <a:ext uri="{FF2B5EF4-FFF2-40B4-BE49-F238E27FC236}">
                <a16:creationId xmlns:a16="http://schemas.microsoft.com/office/drawing/2014/main" id="{59BF46D5-6251-48D3-954B-4290AFAE601D}"/>
              </a:ext>
            </a:extLst>
          </p:cNvPr>
          <p:cNvSpPr>
            <a:spLocks noGrp="1"/>
          </p:cNvSpPr>
          <p:nvPr>
            <p:ph sz="quarter" idx="11"/>
          </p:nvPr>
        </p:nvSpPr>
        <p:spPr/>
        <p:txBody>
          <a:bodyPr/>
          <a:lstStyle/>
          <a:p>
            <a:r>
              <a:rPr lang="es-ES" dirty="0"/>
              <a:t>Asegura que los </a:t>
            </a:r>
            <a:r>
              <a:rPr lang="es-ES" dirty="0" err="1"/>
              <a:t>Pods</a:t>
            </a:r>
            <a:r>
              <a:rPr lang="es-ES" dirty="0"/>
              <a:t> se ejecutan con la configuración de replicas establecida. </a:t>
            </a:r>
          </a:p>
          <a:p>
            <a:endParaRPr lang="es-ES" dirty="0"/>
          </a:p>
          <a:p>
            <a:r>
              <a:rPr lang="es-ES" dirty="0"/>
              <a:t>Si un </a:t>
            </a:r>
            <a:r>
              <a:rPr lang="es-ES" dirty="0" err="1"/>
              <a:t>Pod</a:t>
            </a:r>
            <a:r>
              <a:rPr lang="es-ES" dirty="0"/>
              <a:t> se cae, es el encargado de reemplazarlo con un nuevo </a:t>
            </a:r>
            <a:r>
              <a:rPr lang="es-ES" dirty="0" err="1"/>
              <a:t>Pod</a:t>
            </a:r>
            <a:endParaRPr lang="en-US" dirty="0"/>
          </a:p>
        </p:txBody>
      </p:sp>
      <p:pic>
        <p:nvPicPr>
          <p:cNvPr id="5" name="Picture 4" descr="A close up of a logo&#10;&#10;Description automatically generated">
            <a:extLst>
              <a:ext uri="{FF2B5EF4-FFF2-40B4-BE49-F238E27FC236}">
                <a16:creationId xmlns:a16="http://schemas.microsoft.com/office/drawing/2014/main" id="{A5518575-DB31-4BB8-9A03-77E22260B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718" y="1234486"/>
            <a:ext cx="3228093" cy="2674528"/>
          </a:xfrm>
          <a:prstGeom prst="rect">
            <a:avLst/>
          </a:prstGeom>
        </p:spPr>
      </p:pic>
    </p:spTree>
    <p:extLst>
      <p:ext uri="{BB962C8B-B14F-4D97-AF65-F5344CB8AC3E}">
        <p14:creationId xmlns:p14="http://schemas.microsoft.com/office/powerpoint/2010/main" val="38627006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654207-1B3C-4425-BBD8-6D6BD1B3249A}"/>
              </a:ext>
            </a:extLst>
          </p:cNvPr>
          <p:cNvSpPr>
            <a:spLocks noGrp="1"/>
          </p:cNvSpPr>
          <p:nvPr>
            <p:ph type="title"/>
          </p:nvPr>
        </p:nvSpPr>
        <p:spPr/>
        <p:txBody>
          <a:bodyPr/>
          <a:lstStyle/>
          <a:p>
            <a:r>
              <a:rPr lang="es-ES" dirty="0" err="1"/>
              <a:t>Deployment</a:t>
            </a:r>
            <a:endParaRPr lang="en-US" dirty="0"/>
          </a:p>
        </p:txBody>
      </p:sp>
      <p:sp>
        <p:nvSpPr>
          <p:cNvPr id="5" name="Content Placeholder 4">
            <a:extLst>
              <a:ext uri="{FF2B5EF4-FFF2-40B4-BE49-F238E27FC236}">
                <a16:creationId xmlns:a16="http://schemas.microsoft.com/office/drawing/2014/main" id="{FAEA1300-7BE2-4768-9670-4AE46B38D5BC}"/>
              </a:ext>
            </a:extLst>
          </p:cNvPr>
          <p:cNvSpPr>
            <a:spLocks noGrp="1"/>
          </p:cNvSpPr>
          <p:nvPr>
            <p:ph sz="quarter" idx="11"/>
          </p:nvPr>
        </p:nvSpPr>
        <p:spPr/>
        <p:txBody>
          <a:bodyPr/>
          <a:lstStyle/>
          <a:p>
            <a:r>
              <a:rPr lang="es-ES" dirty="0"/>
              <a:t>Controla el despliegue y mantenimiento del conjunto de </a:t>
            </a:r>
            <a:r>
              <a:rPr lang="es-ES" dirty="0" err="1"/>
              <a:t>Pods</a:t>
            </a:r>
            <a:endParaRPr lang="es-ES" dirty="0"/>
          </a:p>
          <a:p>
            <a:endParaRPr lang="es-ES" dirty="0"/>
          </a:p>
          <a:p>
            <a:r>
              <a:rPr lang="es-ES" dirty="0"/>
              <a:t>Usa </a:t>
            </a:r>
            <a:r>
              <a:rPr lang="es-ES" dirty="0" err="1"/>
              <a:t>ReplicaSets</a:t>
            </a:r>
            <a:r>
              <a:rPr lang="es-ES" dirty="0"/>
              <a:t> para mantener los </a:t>
            </a:r>
            <a:r>
              <a:rPr lang="es-ES" dirty="0" err="1"/>
              <a:t>Pods</a:t>
            </a:r>
            <a:r>
              <a:rPr lang="es-ES" dirty="0"/>
              <a:t> ejecutándose</a:t>
            </a:r>
          </a:p>
          <a:p>
            <a:endParaRPr lang="es-ES" dirty="0"/>
          </a:p>
          <a:p>
            <a:r>
              <a:rPr lang="en-US" dirty="0" err="1"/>
              <a:t>Ofrece</a:t>
            </a:r>
            <a:r>
              <a:rPr lang="en-US" dirty="0"/>
              <a:t> una </a:t>
            </a:r>
            <a:r>
              <a:rPr lang="en-US" dirty="0" err="1"/>
              <a:t>lógica</a:t>
            </a:r>
            <a:r>
              <a:rPr lang="en-US" dirty="0"/>
              <a:t> </a:t>
            </a:r>
            <a:r>
              <a:rPr lang="en-US" dirty="0" err="1"/>
              <a:t>sofisticada</a:t>
            </a:r>
            <a:r>
              <a:rPr lang="en-US" dirty="0"/>
              <a:t> para </a:t>
            </a:r>
            <a:r>
              <a:rPr lang="en-US" dirty="0" err="1"/>
              <a:t>desplegar</a:t>
            </a:r>
            <a:r>
              <a:rPr lang="en-US" dirty="0"/>
              <a:t>, actualizer y </a:t>
            </a:r>
            <a:r>
              <a:rPr lang="en-US" dirty="0" err="1"/>
              <a:t>escalar</a:t>
            </a:r>
            <a:r>
              <a:rPr lang="en-US" dirty="0"/>
              <a:t> un conjunto de Pods en el cluster</a:t>
            </a:r>
          </a:p>
        </p:txBody>
      </p:sp>
      <p:sp>
        <p:nvSpPr>
          <p:cNvPr id="3" name="Slide Number Placeholder 2">
            <a:extLst>
              <a:ext uri="{FF2B5EF4-FFF2-40B4-BE49-F238E27FC236}">
                <a16:creationId xmlns:a16="http://schemas.microsoft.com/office/drawing/2014/main" id="{5F77F8E8-CF3B-4872-8EFF-9ED833C3BE65}"/>
              </a:ext>
            </a:extLst>
          </p:cNvPr>
          <p:cNvSpPr>
            <a:spLocks noGrp="1"/>
          </p:cNvSpPr>
          <p:nvPr>
            <p:ph type="sldNum" sz="quarter" idx="4294967295"/>
          </p:nvPr>
        </p:nvSpPr>
        <p:spPr>
          <a:xfrm>
            <a:off x="0" y="4691997"/>
            <a:ext cx="450289" cy="318549"/>
          </a:xfrm>
        </p:spPr>
        <p:txBody>
          <a:bodyPr/>
          <a:lstStyle/>
          <a:p>
            <a:fld id="{C0C6E1E5-C711-49C2-AC1C-A8C0A200779D}" type="slidenum">
              <a:rPr lang="es-ES" smtClean="0">
                <a:cs typeface="Segoe UI Light" panose="020B0502040204020203" pitchFamily="34" charset="0"/>
              </a:rPr>
              <a:pPr/>
              <a:t>18</a:t>
            </a:fld>
            <a:endParaRPr lang="es-ES">
              <a:cs typeface="Segoe UI Light" panose="020B0502040204020203" pitchFamily="34" charset="0"/>
            </a:endParaRPr>
          </a:p>
        </p:txBody>
      </p:sp>
      <p:pic>
        <p:nvPicPr>
          <p:cNvPr id="6" name="Picture 5" descr="A close up of a logo&#10;&#10;Description automatically generated">
            <a:extLst>
              <a:ext uri="{FF2B5EF4-FFF2-40B4-BE49-F238E27FC236}">
                <a16:creationId xmlns:a16="http://schemas.microsoft.com/office/drawing/2014/main" id="{8DED9AD1-FF42-4759-A5E2-48151FDA8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700" y="921561"/>
            <a:ext cx="2939659" cy="3300379"/>
          </a:xfrm>
          <a:prstGeom prst="rect">
            <a:avLst/>
          </a:prstGeom>
        </p:spPr>
      </p:pic>
    </p:spTree>
    <p:extLst>
      <p:ext uri="{BB962C8B-B14F-4D97-AF65-F5344CB8AC3E}">
        <p14:creationId xmlns:p14="http://schemas.microsoft.com/office/powerpoint/2010/main" val="13928837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A0AF-B2BF-4E52-98F8-833103F715AF}"/>
              </a:ext>
            </a:extLst>
          </p:cNvPr>
          <p:cNvSpPr>
            <a:spLocks noGrp="1"/>
          </p:cNvSpPr>
          <p:nvPr>
            <p:ph type="title"/>
          </p:nvPr>
        </p:nvSpPr>
        <p:spPr/>
        <p:txBody>
          <a:bodyPr/>
          <a:lstStyle/>
          <a:p>
            <a:r>
              <a:rPr lang="es-ES" dirty="0" err="1"/>
              <a:t>DaemonSets</a:t>
            </a:r>
            <a:endParaRPr lang="en-US" dirty="0"/>
          </a:p>
        </p:txBody>
      </p:sp>
      <p:sp>
        <p:nvSpPr>
          <p:cNvPr id="3" name="Content Placeholder 2">
            <a:extLst>
              <a:ext uri="{FF2B5EF4-FFF2-40B4-BE49-F238E27FC236}">
                <a16:creationId xmlns:a16="http://schemas.microsoft.com/office/drawing/2014/main" id="{A81BC7CC-982E-4159-88F2-C58925702F5E}"/>
              </a:ext>
            </a:extLst>
          </p:cNvPr>
          <p:cNvSpPr>
            <a:spLocks noGrp="1"/>
          </p:cNvSpPr>
          <p:nvPr>
            <p:ph sz="quarter" idx="11"/>
          </p:nvPr>
        </p:nvSpPr>
        <p:spPr/>
        <p:txBody>
          <a:bodyPr/>
          <a:lstStyle/>
          <a:p>
            <a:r>
              <a:rPr lang="es-ES" dirty="0"/>
              <a:t>Provee un modelo para asegurar que la copia de un </a:t>
            </a:r>
            <a:r>
              <a:rPr lang="es-ES" dirty="0" err="1"/>
              <a:t>Pod</a:t>
            </a:r>
            <a:r>
              <a:rPr lang="es-ES" dirty="0"/>
              <a:t> se ejecuta en todos los nodos de un cluster</a:t>
            </a:r>
          </a:p>
          <a:p>
            <a:endParaRPr lang="es-ES" dirty="0"/>
          </a:p>
          <a:p>
            <a:r>
              <a:rPr lang="es-ES" dirty="0"/>
              <a:t>Si un cluster crece o decrece, se encarga de que este </a:t>
            </a:r>
            <a:r>
              <a:rPr lang="es-ES" dirty="0" err="1"/>
              <a:t>Pod</a:t>
            </a:r>
            <a:r>
              <a:rPr lang="es-ES" dirty="0"/>
              <a:t> exista en todos los nodos</a:t>
            </a:r>
            <a:endParaRPr lang="en-US" dirty="0"/>
          </a:p>
        </p:txBody>
      </p:sp>
      <p:pic>
        <p:nvPicPr>
          <p:cNvPr id="5" name="Picture 4" descr="A screenshot of a cell phone&#10;&#10;Description automatically generated">
            <a:extLst>
              <a:ext uri="{FF2B5EF4-FFF2-40B4-BE49-F238E27FC236}">
                <a16:creationId xmlns:a16="http://schemas.microsoft.com/office/drawing/2014/main" id="{D4AAD4AF-9C06-4379-A048-6D2571C708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286" y="1447327"/>
            <a:ext cx="3733934" cy="2248847"/>
          </a:xfrm>
          <a:prstGeom prst="rect">
            <a:avLst/>
          </a:prstGeom>
        </p:spPr>
      </p:pic>
    </p:spTree>
    <p:extLst>
      <p:ext uri="{BB962C8B-B14F-4D97-AF65-F5344CB8AC3E}">
        <p14:creationId xmlns:p14="http://schemas.microsoft.com/office/powerpoint/2010/main" val="2743881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0011BD-9EED-4EFB-8497-FACA03A15220}"/>
              </a:ext>
            </a:extLst>
          </p:cNvPr>
          <p:cNvSpPr>
            <a:spLocks noGrp="1"/>
          </p:cNvSpPr>
          <p:nvPr>
            <p:ph type="ctrTitle"/>
          </p:nvPr>
        </p:nvSpPr>
        <p:spPr/>
        <p:txBody>
          <a:bodyPr/>
          <a:lstStyle/>
          <a:p>
            <a:r>
              <a:rPr lang="es-ES" dirty="0"/>
              <a:t>Docker </a:t>
            </a:r>
            <a:r>
              <a:rPr lang="es-ES" dirty="0" err="1"/>
              <a:t>for</a:t>
            </a:r>
            <a:r>
              <a:rPr lang="es-ES" dirty="0"/>
              <a:t> </a:t>
            </a:r>
            <a:r>
              <a:rPr lang="es-ES" dirty="0" err="1"/>
              <a:t>Developers</a:t>
            </a:r>
            <a:endParaRPr lang="es-ES" dirty="0"/>
          </a:p>
        </p:txBody>
      </p:sp>
      <p:sp>
        <p:nvSpPr>
          <p:cNvPr id="3" name="Subtítulo 2">
            <a:extLst>
              <a:ext uri="{FF2B5EF4-FFF2-40B4-BE49-F238E27FC236}">
                <a16:creationId xmlns:a16="http://schemas.microsoft.com/office/drawing/2014/main" id="{F4D43377-7E66-48FF-B2A5-9B73C64796C8}"/>
              </a:ext>
            </a:extLst>
          </p:cNvPr>
          <p:cNvSpPr>
            <a:spLocks noGrp="1"/>
          </p:cNvSpPr>
          <p:nvPr>
            <p:ph type="subTitle" idx="1"/>
          </p:nvPr>
        </p:nvSpPr>
        <p:spPr/>
        <p:txBody>
          <a:bodyPr/>
          <a:lstStyle/>
          <a:p>
            <a:r>
              <a:rPr lang="es-ES" dirty="0"/>
              <a:t>Adrián Díaz Cervera</a:t>
            </a:r>
          </a:p>
          <a:p>
            <a:r>
              <a:rPr lang="es-ES" dirty="0"/>
              <a:t>@AdrianDiaz81</a:t>
            </a:r>
          </a:p>
        </p:txBody>
      </p:sp>
      <p:pic>
        <p:nvPicPr>
          <p:cNvPr id="5" name="Marcador de posición de imagen 5">
            <a:extLst>
              <a:ext uri="{FF2B5EF4-FFF2-40B4-BE49-F238E27FC236}">
                <a16:creationId xmlns:a16="http://schemas.microsoft.com/office/drawing/2014/main" id="{91AF94D5-2496-40F3-AE36-2C32960055B8}"/>
              </a:ext>
            </a:extLst>
          </p:cNvPr>
          <p:cNvPicPr>
            <a:picLocks noChangeAspect="1"/>
          </p:cNvPicPr>
          <p:nvPr/>
        </p:nvPicPr>
        <p:blipFill>
          <a:blip r:embed="rId2">
            <a:extLst>
              <a:ext uri="{28A0092B-C50C-407E-A947-70E740481C1C}">
                <a14:useLocalDpi xmlns:a14="http://schemas.microsoft.com/office/drawing/2010/main" val="0"/>
              </a:ext>
            </a:extLst>
          </a:blip>
          <a:srcRect l="815" r="815"/>
          <a:stretch>
            <a:fillRect/>
          </a:stretch>
        </p:blipFill>
        <p:spPr>
          <a:xfrm rot="240000">
            <a:off x="409072" y="197085"/>
            <a:ext cx="1509023" cy="150894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6" name="Text Placeholder 4">
            <a:extLst>
              <a:ext uri="{FF2B5EF4-FFF2-40B4-BE49-F238E27FC236}">
                <a16:creationId xmlns:a16="http://schemas.microsoft.com/office/drawing/2014/main" id="{ADEC8ABE-20AA-4658-BCE2-B67305F875AD}"/>
              </a:ext>
            </a:extLst>
          </p:cNvPr>
          <p:cNvSpPr txBox="1">
            <a:spLocks/>
          </p:cNvSpPr>
          <p:nvPr/>
        </p:nvSpPr>
        <p:spPr>
          <a:xfrm>
            <a:off x="216117" y="2191401"/>
            <a:ext cx="4190565" cy="2805809"/>
          </a:xfrm>
          <a:prstGeom prst="rect">
            <a:avLst/>
          </a:prstGeom>
        </p:spPr>
        <p:txBody>
          <a:bodyPr vert="horz" wrap="square" lIns="165839" tIns="165839" rIns="0" bIns="0" rtlCol="0" anchor="t" anchorCtr="0">
            <a:spAutoFit/>
          </a:bodyPr>
          <a:lstStyle>
            <a:lvl1pPr marL="373331" indent="-373331" algn="l" defTabSz="995548" rtl="0" eaLnBrk="1" latinLnBrk="0" hangingPunct="1">
              <a:spcBef>
                <a:spcPct val="20000"/>
              </a:spcBef>
              <a:buFont typeface="Arial" pitchFamily="34" charset="0"/>
              <a:buChar char="•"/>
              <a:defRPr lang="en-US" sz="3528" b="0" kern="1200" spc="-110" baseline="0" dirty="0">
                <a:solidFill>
                  <a:schemeClr val="tx1">
                    <a:alpha val="99000"/>
                  </a:schemeClr>
                </a:solidFill>
                <a:latin typeface="Segoe UI Light"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pPr marL="0" indent="0">
              <a:buNone/>
            </a:pPr>
            <a:r>
              <a:rPr lang="en-US" sz="2538" dirty="0"/>
              <a:t>Software Architect Lead at </a:t>
            </a:r>
            <a:r>
              <a:rPr lang="en-US" sz="2538" dirty="0" err="1"/>
              <a:t>Encamina</a:t>
            </a:r>
            <a:endParaRPr lang="en-US" sz="2538" dirty="0"/>
          </a:p>
          <a:p>
            <a:pPr marL="0" indent="0">
              <a:buNone/>
            </a:pPr>
            <a:r>
              <a:rPr lang="en-US" sz="2538" dirty="0"/>
              <a:t>MVP Office Development </a:t>
            </a:r>
          </a:p>
          <a:p>
            <a:pPr marL="0" lvl="1" indent="0">
              <a:spcBef>
                <a:spcPts val="1000"/>
              </a:spcBef>
              <a:buNone/>
            </a:pPr>
            <a:r>
              <a:rPr lang="en-US" sz="1631" dirty="0">
                <a:latin typeface="Segoe UI Light" panose="020B0502040204020203" pitchFamily="34" charset="0"/>
                <a:cs typeface="Segoe UI Light" panose="020B0502040204020203" pitchFamily="34" charset="0"/>
                <a:hlinkClick r:id="rId3"/>
              </a:rPr>
              <a:t>http://blogs.encamina.com/desarrollandosobresharepoint</a:t>
            </a:r>
            <a:endParaRPr lang="en-US" sz="1631" dirty="0">
              <a:latin typeface="Segoe UI Light" panose="020B0502040204020203" pitchFamily="34" charset="0"/>
              <a:cs typeface="Segoe UI Light" panose="020B0502040204020203" pitchFamily="34" charset="0"/>
            </a:endParaRPr>
          </a:p>
          <a:p>
            <a:pPr marL="0" lvl="1" indent="0">
              <a:spcBef>
                <a:spcPts val="1000"/>
              </a:spcBef>
              <a:buNone/>
            </a:pPr>
            <a:r>
              <a:rPr lang="en-US" sz="1631" dirty="0">
                <a:latin typeface="Segoe UI Light" panose="020B0502040204020203" pitchFamily="34" charset="0"/>
                <a:cs typeface="Segoe UI Light" panose="020B0502040204020203" pitchFamily="34" charset="0"/>
                <a:hlinkClick r:id="rId4"/>
              </a:rPr>
              <a:t>adiaz@encamina.com</a:t>
            </a:r>
            <a:r>
              <a:rPr lang="en-US" sz="1631" dirty="0">
                <a:latin typeface="Segoe UI Light" panose="020B0502040204020203" pitchFamily="34" charset="0"/>
                <a:cs typeface="Segoe UI Light" panose="020B0502040204020203" pitchFamily="34" charset="0"/>
              </a:rPr>
              <a:t>  </a:t>
            </a:r>
          </a:p>
          <a:p>
            <a:pPr marL="0" lvl="1" indent="0">
              <a:spcBef>
                <a:spcPts val="1000"/>
              </a:spcBef>
              <a:buNone/>
            </a:pPr>
            <a:r>
              <a:rPr lang="en-US" sz="1631" dirty="0">
                <a:latin typeface="Segoe UI Light" panose="020B0502040204020203" pitchFamily="34" charset="0"/>
                <a:cs typeface="Segoe UI Light" panose="020B0502040204020203" pitchFamily="34" charset="0"/>
              </a:rPr>
              <a:t>        </a:t>
            </a:r>
            <a:endParaRPr lang="en-US" sz="1451" dirty="0">
              <a:latin typeface="Segoe UI Light" panose="020B0502040204020203" pitchFamily="34" charset="0"/>
              <a:cs typeface="Segoe UI Light" panose="020B0502040204020203" pitchFamily="34" charset="0"/>
            </a:endParaRPr>
          </a:p>
        </p:txBody>
      </p:sp>
      <p:pic>
        <p:nvPicPr>
          <p:cNvPr id="7" name="Picture 2" descr="http://4.bp.blogspot.com/-OUfCsUCY3B4/VGgJCYMcsGI/AAAAAAAAIuQ/dyBpOE8ZilM/s230/mvp_logo.png">
            <a:extLst>
              <a:ext uri="{FF2B5EF4-FFF2-40B4-BE49-F238E27FC236}">
                <a16:creationId xmlns:a16="http://schemas.microsoft.com/office/drawing/2014/main" id="{94BC3ED8-D224-4CFA-B2ED-D0715EF57C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1278" y="3458298"/>
            <a:ext cx="1986605" cy="915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77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5EE84-E67D-4F9C-92C3-C280D8AA4B3B}"/>
              </a:ext>
            </a:extLst>
          </p:cNvPr>
          <p:cNvSpPr>
            <a:spLocks noGrp="1"/>
          </p:cNvSpPr>
          <p:nvPr>
            <p:ph type="title"/>
          </p:nvPr>
        </p:nvSpPr>
        <p:spPr/>
        <p:txBody>
          <a:bodyPr/>
          <a:lstStyle/>
          <a:p>
            <a:r>
              <a:rPr lang="es-ES" dirty="0" err="1"/>
              <a:t>Ingresses</a:t>
            </a:r>
            <a:endParaRPr lang="en-US" dirty="0"/>
          </a:p>
        </p:txBody>
      </p:sp>
      <p:sp>
        <p:nvSpPr>
          <p:cNvPr id="3" name="Content Placeholder 2">
            <a:extLst>
              <a:ext uri="{FF2B5EF4-FFF2-40B4-BE49-F238E27FC236}">
                <a16:creationId xmlns:a16="http://schemas.microsoft.com/office/drawing/2014/main" id="{C110177E-7D0F-4B24-841A-16482D5EE2CA}"/>
              </a:ext>
            </a:extLst>
          </p:cNvPr>
          <p:cNvSpPr>
            <a:spLocks noGrp="1"/>
          </p:cNvSpPr>
          <p:nvPr>
            <p:ph sz="quarter" idx="11"/>
          </p:nvPr>
        </p:nvSpPr>
        <p:spPr/>
        <p:txBody>
          <a:bodyPr/>
          <a:lstStyle/>
          <a:p>
            <a:r>
              <a:rPr lang="es-ES" dirty="0" err="1"/>
              <a:t>Routea</a:t>
            </a:r>
            <a:r>
              <a:rPr lang="es-ES" dirty="0"/>
              <a:t> el tráfico de entrada y salida al cluster</a:t>
            </a:r>
          </a:p>
          <a:p>
            <a:endParaRPr lang="es-ES" dirty="0"/>
          </a:p>
          <a:p>
            <a:r>
              <a:rPr lang="es-ES" dirty="0"/>
              <a:t>Provee un </a:t>
            </a:r>
            <a:r>
              <a:rPr lang="es-ES" dirty="0" err="1"/>
              <a:t>endpoint</a:t>
            </a:r>
            <a:r>
              <a:rPr lang="es-ES" dirty="0"/>
              <a:t> SSL para múltiples aplicaciones</a:t>
            </a:r>
          </a:p>
          <a:p>
            <a:endParaRPr lang="es-ES" dirty="0"/>
          </a:p>
          <a:p>
            <a:r>
              <a:rPr lang="es-ES" dirty="0"/>
              <a:t>Diferentes implementaciones de un </a:t>
            </a:r>
            <a:r>
              <a:rPr lang="es-ES" dirty="0" err="1"/>
              <a:t>ingress</a:t>
            </a:r>
            <a:r>
              <a:rPr lang="es-ES" dirty="0"/>
              <a:t> permiten personalizar la plataforma</a:t>
            </a:r>
            <a:endParaRPr lang="en-US" dirty="0"/>
          </a:p>
        </p:txBody>
      </p:sp>
      <p:pic>
        <p:nvPicPr>
          <p:cNvPr id="5" name="Picture 4" descr="A screenshot of a cell phone&#10;&#10;Description automatically generated">
            <a:extLst>
              <a:ext uri="{FF2B5EF4-FFF2-40B4-BE49-F238E27FC236}">
                <a16:creationId xmlns:a16="http://schemas.microsoft.com/office/drawing/2014/main" id="{ED23CC0F-0274-4350-A8CA-AA979557A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998" y="959700"/>
            <a:ext cx="3587593" cy="3151574"/>
          </a:xfrm>
          <a:prstGeom prst="rect">
            <a:avLst/>
          </a:prstGeom>
        </p:spPr>
      </p:pic>
    </p:spTree>
    <p:extLst>
      <p:ext uri="{BB962C8B-B14F-4D97-AF65-F5344CB8AC3E}">
        <p14:creationId xmlns:p14="http://schemas.microsoft.com/office/powerpoint/2010/main" val="721657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659CC-E9A9-4EF1-9592-A122E0333466}"/>
              </a:ext>
            </a:extLst>
          </p:cNvPr>
          <p:cNvSpPr>
            <a:spLocks noGrp="1"/>
          </p:cNvSpPr>
          <p:nvPr>
            <p:ph type="title"/>
          </p:nvPr>
        </p:nvSpPr>
        <p:spPr/>
        <p:txBody>
          <a:bodyPr/>
          <a:lstStyle/>
          <a:p>
            <a:r>
              <a:rPr lang="es-ES" dirty="0" err="1"/>
              <a:t>CronJobs</a:t>
            </a:r>
            <a:endParaRPr lang="en-US" dirty="0"/>
          </a:p>
        </p:txBody>
      </p:sp>
      <p:sp>
        <p:nvSpPr>
          <p:cNvPr id="3" name="Content Placeholder 2">
            <a:extLst>
              <a:ext uri="{FF2B5EF4-FFF2-40B4-BE49-F238E27FC236}">
                <a16:creationId xmlns:a16="http://schemas.microsoft.com/office/drawing/2014/main" id="{1CDDA13D-F737-446E-8E22-18630C3A9C4D}"/>
              </a:ext>
            </a:extLst>
          </p:cNvPr>
          <p:cNvSpPr>
            <a:spLocks noGrp="1"/>
          </p:cNvSpPr>
          <p:nvPr>
            <p:ph sz="quarter" idx="11"/>
          </p:nvPr>
        </p:nvSpPr>
        <p:spPr/>
        <p:txBody>
          <a:bodyPr/>
          <a:lstStyle/>
          <a:p>
            <a:r>
              <a:rPr lang="es-ES" dirty="0"/>
              <a:t>Planifica ejecuciones de </a:t>
            </a:r>
            <a:r>
              <a:rPr lang="es-ES" dirty="0" err="1"/>
              <a:t>Pods</a:t>
            </a:r>
            <a:endParaRPr lang="es-ES" dirty="0"/>
          </a:p>
          <a:p>
            <a:endParaRPr lang="es-ES" dirty="0"/>
          </a:p>
          <a:p>
            <a:r>
              <a:rPr lang="es-ES" dirty="0"/>
              <a:t>Excelentes para ejecución de tareas periódicas como </a:t>
            </a:r>
            <a:r>
              <a:rPr lang="es-ES" dirty="0" err="1"/>
              <a:t>backups</a:t>
            </a:r>
            <a:r>
              <a:rPr lang="es-ES" dirty="0"/>
              <a:t>, informes o pruebas automatizadas</a:t>
            </a:r>
          </a:p>
          <a:p>
            <a:endParaRPr lang="es-ES" dirty="0"/>
          </a:p>
          <a:p>
            <a:r>
              <a:rPr lang="es-ES" dirty="0"/>
              <a:t>Cron </a:t>
            </a:r>
            <a:r>
              <a:rPr lang="es-ES" dirty="0" err="1"/>
              <a:t>syntax</a:t>
            </a:r>
            <a:endParaRPr lang="en-US" dirty="0"/>
          </a:p>
        </p:txBody>
      </p:sp>
      <p:pic>
        <p:nvPicPr>
          <p:cNvPr id="5" name="Picture 4" descr="A screenshot of a cell phone&#10;&#10;Description automatically generated">
            <a:extLst>
              <a:ext uri="{FF2B5EF4-FFF2-40B4-BE49-F238E27FC236}">
                <a16:creationId xmlns:a16="http://schemas.microsoft.com/office/drawing/2014/main" id="{59FC33C2-B925-4C57-A79E-1FA33CA2C2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488" y="409672"/>
            <a:ext cx="2356786" cy="3981582"/>
          </a:xfrm>
          <a:prstGeom prst="rect">
            <a:avLst/>
          </a:prstGeom>
        </p:spPr>
      </p:pic>
    </p:spTree>
    <p:extLst>
      <p:ext uri="{BB962C8B-B14F-4D97-AF65-F5344CB8AC3E}">
        <p14:creationId xmlns:p14="http://schemas.microsoft.com/office/powerpoint/2010/main" val="34340487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itle 16">
            <a:extLst>
              <a:ext uri="{FF2B5EF4-FFF2-40B4-BE49-F238E27FC236}">
                <a16:creationId xmlns:a16="http://schemas.microsoft.com/office/drawing/2014/main" id="{249B4BFF-3036-4B7F-BD62-26C3582C0753}"/>
              </a:ext>
            </a:extLst>
          </p:cNvPr>
          <p:cNvSpPr txBox="1">
            <a:spLocks/>
          </p:cNvSpPr>
          <p:nvPr/>
        </p:nvSpPr>
        <p:spPr>
          <a:xfrm>
            <a:off x="441414" y="343017"/>
            <a:ext cx="8263456" cy="4154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699482">
              <a:defRPr/>
            </a:pPr>
            <a:r>
              <a:rPr lang="en-US" sz="2700" spc="-37" dirty="0" err="1">
                <a:gradFill>
                  <a:gsLst>
                    <a:gs pos="1250">
                      <a:srgbClr val="1A1A1A"/>
                    </a:gs>
                    <a:gs pos="100000">
                      <a:srgbClr val="1A1A1A"/>
                    </a:gs>
                  </a:gsLst>
                  <a:lin ang="5400000" scaled="0"/>
                </a:gradFill>
                <a:latin typeface="Segoe UI Semibold"/>
              </a:rPr>
              <a:t>Experiencia</a:t>
            </a:r>
            <a:r>
              <a:rPr lang="en-US" sz="2700" spc="-37" dirty="0">
                <a:gradFill>
                  <a:gsLst>
                    <a:gs pos="1250">
                      <a:srgbClr val="1A1A1A"/>
                    </a:gs>
                    <a:gs pos="100000">
                      <a:srgbClr val="1A1A1A"/>
                    </a:gs>
                  </a:gsLst>
                  <a:lin ang="5400000" scaled="0"/>
                </a:gradFill>
                <a:latin typeface="Segoe UI Semibold"/>
              </a:rPr>
              <a:t> end to end</a:t>
            </a:r>
          </a:p>
        </p:txBody>
      </p:sp>
      <p:grpSp>
        <p:nvGrpSpPr>
          <p:cNvPr id="114" name="Group 113">
            <a:extLst>
              <a:ext uri="{FF2B5EF4-FFF2-40B4-BE49-F238E27FC236}">
                <a16:creationId xmlns:a16="http://schemas.microsoft.com/office/drawing/2014/main" id="{F9A49386-F777-4312-B2A9-92F8148D56AE}"/>
              </a:ext>
            </a:extLst>
          </p:cNvPr>
          <p:cNvGrpSpPr/>
          <p:nvPr/>
        </p:nvGrpSpPr>
        <p:grpSpPr>
          <a:xfrm>
            <a:off x="5093826" y="3885914"/>
            <a:ext cx="1920139" cy="815421"/>
            <a:chOff x="6791804" y="5181311"/>
            <a:chExt cx="2560320" cy="1087286"/>
          </a:xfrm>
        </p:grpSpPr>
        <p:sp>
          <p:nvSpPr>
            <p:cNvPr id="115" name="Rectangle: Rounded Corners 114">
              <a:extLst>
                <a:ext uri="{FF2B5EF4-FFF2-40B4-BE49-F238E27FC236}">
                  <a16:creationId xmlns:a16="http://schemas.microsoft.com/office/drawing/2014/main" id="{C36B1A41-FBD2-45EB-9072-5A48DA927B9E}"/>
                </a:ext>
              </a:extLst>
            </p:cNvPr>
            <p:cNvSpPr/>
            <p:nvPr/>
          </p:nvSpPr>
          <p:spPr bwMode="auto">
            <a:xfrm>
              <a:off x="6791804" y="5381629"/>
              <a:ext cx="2560320" cy="886968"/>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16" name="Title 1">
              <a:extLst>
                <a:ext uri="{FF2B5EF4-FFF2-40B4-BE49-F238E27FC236}">
                  <a16:creationId xmlns:a16="http://schemas.microsoft.com/office/drawing/2014/main" id="{933F19DA-624C-4D4A-BF88-F57A2AF9EA34}"/>
                </a:ext>
              </a:extLst>
            </p:cNvPr>
            <p:cNvSpPr txBox="1">
              <a:spLocks/>
            </p:cNvSpPr>
            <p:nvPr/>
          </p:nvSpPr>
          <p:spPr>
            <a:xfrm>
              <a:off x="6791804" y="5181311"/>
              <a:ext cx="1697171" cy="15389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3C3C41"/>
                  </a:solidFill>
                  <a:latin typeface="Segoe UI Semibold" panose="020B0702040204020203" pitchFamily="34" charset="0"/>
                  <a:cs typeface="Segoe UI Semibold" panose="020B0702040204020203" pitchFamily="34" charset="0"/>
                </a:rPr>
                <a:t>Database tier</a:t>
              </a:r>
            </a:p>
          </p:txBody>
        </p:sp>
      </p:grpSp>
      <p:grpSp>
        <p:nvGrpSpPr>
          <p:cNvPr id="117" name="Group 116">
            <a:extLst>
              <a:ext uri="{FF2B5EF4-FFF2-40B4-BE49-F238E27FC236}">
                <a16:creationId xmlns:a16="http://schemas.microsoft.com/office/drawing/2014/main" id="{F7462FB5-FE86-4C1B-87D9-337E50708A6A}"/>
              </a:ext>
            </a:extLst>
          </p:cNvPr>
          <p:cNvGrpSpPr/>
          <p:nvPr/>
        </p:nvGrpSpPr>
        <p:grpSpPr>
          <a:xfrm>
            <a:off x="5093825" y="1607653"/>
            <a:ext cx="1920139" cy="2070826"/>
            <a:chOff x="6791803" y="2143471"/>
            <a:chExt cx="2560320" cy="2761246"/>
          </a:xfrm>
        </p:grpSpPr>
        <p:sp>
          <p:nvSpPr>
            <p:cNvPr id="118" name="Rectangle: Rounded Corners 117">
              <a:extLst>
                <a:ext uri="{FF2B5EF4-FFF2-40B4-BE49-F238E27FC236}">
                  <a16:creationId xmlns:a16="http://schemas.microsoft.com/office/drawing/2014/main" id="{77441C5F-EBF3-4A4A-AB03-DF0BF95C61C3}"/>
                </a:ext>
              </a:extLst>
            </p:cNvPr>
            <p:cNvSpPr/>
            <p:nvPr/>
          </p:nvSpPr>
          <p:spPr bwMode="auto">
            <a:xfrm>
              <a:off x="6791803" y="2344397"/>
              <a:ext cx="2560320" cy="256032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19" name="Title 1">
              <a:extLst>
                <a:ext uri="{FF2B5EF4-FFF2-40B4-BE49-F238E27FC236}">
                  <a16:creationId xmlns:a16="http://schemas.microsoft.com/office/drawing/2014/main" id="{3C6B0A75-678D-4338-B9FA-6FFD600376C9}"/>
                </a:ext>
              </a:extLst>
            </p:cNvPr>
            <p:cNvSpPr txBox="1">
              <a:spLocks/>
            </p:cNvSpPr>
            <p:nvPr/>
          </p:nvSpPr>
          <p:spPr>
            <a:xfrm>
              <a:off x="6791803" y="2143471"/>
              <a:ext cx="1697171" cy="15389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AKS production cluster</a:t>
              </a:r>
            </a:p>
          </p:txBody>
        </p:sp>
      </p:grpSp>
      <p:cxnSp>
        <p:nvCxnSpPr>
          <p:cNvPr id="120" name="Straight Arrow Connector 119">
            <a:extLst>
              <a:ext uri="{FF2B5EF4-FFF2-40B4-BE49-F238E27FC236}">
                <a16:creationId xmlns:a16="http://schemas.microsoft.com/office/drawing/2014/main" id="{84DF9C76-66D0-4636-8CBC-D4EB184597E4}"/>
              </a:ext>
            </a:extLst>
          </p:cNvPr>
          <p:cNvCxnSpPr>
            <a:cxnSpLocks/>
            <a:stCxn id="173" idx="3"/>
            <a:endCxn id="180" idx="1"/>
          </p:cNvCxnSpPr>
          <p:nvPr/>
        </p:nvCxnSpPr>
        <p:spPr>
          <a:xfrm flipV="1">
            <a:off x="3350872" y="2718410"/>
            <a:ext cx="563959" cy="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25CD5849-CC5E-4771-A033-51F7AD13FBBD}"/>
              </a:ext>
            </a:extLst>
          </p:cNvPr>
          <p:cNvCxnSpPr>
            <a:cxnSpLocks/>
            <a:stCxn id="126" idx="2"/>
            <a:endCxn id="173" idx="0"/>
          </p:cNvCxnSpPr>
          <p:nvPr/>
        </p:nvCxnSpPr>
        <p:spPr>
          <a:xfrm>
            <a:off x="3042279" y="2089211"/>
            <a:ext cx="0" cy="320606"/>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4E55B46D-2E41-41CB-915F-B57864EE523B}"/>
              </a:ext>
            </a:extLst>
          </p:cNvPr>
          <p:cNvCxnSpPr>
            <a:cxnSpLocks/>
            <a:stCxn id="129" idx="3"/>
            <a:endCxn id="173" idx="1"/>
          </p:cNvCxnSpPr>
          <p:nvPr/>
        </p:nvCxnSpPr>
        <p:spPr>
          <a:xfrm>
            <a:off x="2412407" y="2718411"/>
            <a:ext cx="321278"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3" name="Title 1">
            <a:extLst>
              <a:ext uri="{FF2B5EF4-FFF2-40B4-BE49-F238E27FC236}">
                <a16:creationId xmlns:a16="http://schemas.microsoft.com/office/drawing/2014/main" id="{BB3D36B4-4F50-4877-9482-ACB146D0E79C}"/>
              </a:ext>
            </a:extLst>
          </p:cNvPr>
          <p:cNvSpPr txBox="1">
            <a:spLocks/>
          </p:cNvSpPr>
          <p:nvPr/>
        </p:nvSpPr>
        <p:spPr>
          <a:xfrm>
            <a:off x="3126584" y="2134093"/>
            <a:ext cx="617189" cy="230832"/>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Source </a:t>
            </a:r>
            <a:br>
              <a:rPr lang="en-US" sz="750" spc="0">
                <a:solidFill>
                  <a:srgbClr val="000000"/>
                </a:solidFill>
                <a:latin typeface="Segoe UI Semibold" panose="020B0702040204020203" pitchFamily="34" charset="0"/>
                <a:cs typeface="Segoe UI Semibold" panose="020B0702040204020203" pitchFamily="34" charset="0"/>
              </a:rPr>
            </a:br>
            <a:r>
              <a:rPr lang="en-US" sz="750" spc="0">
                <a:solidFill>
                  <a:srgbClr val="000000"/>
                </a:solidFill>
                <a:latin typeface="Segoe UI Semibold" panose="020B0702040204020203" pitchFamily="34" charset="0"/>
                <a:cs typeface="Segoe UI Semibold" panose="020B0702040204020203" pitchFamily="34" charset="0"/>
              </a:rPr>
              <a:t>code control</a:t>
            </a:r>
          </a:p>
        </p:txBody>
      </p:sp>
      <p:grpSp>
        <p:nvGrpSpPr>
          <p:cNvPr id="124" name="Group 123">
            <a:extLst>
              <a:ext uri="{FF2B5EF4-FFF2-40B4-BE49-F238E27FC236}">
                <a16:creationId xmlns:a16="http://schemas.microsoft.com/office/drawing/2014/main" id="{FC70A45E-62C4-4516-A5EF-B822D24259BE}"/>
              </a:ext>
            </a:extLst>
          </p:cNvPr>
          <p:cNvGrpSpPr/>
          <p:nvPr/>
        </p:nvGrpSpPr>
        <p:grpSpPr>
          <a:xfrm>
            <a:off x="2733685" y="1200510"/>
            <a:ext cx="617188" cy="888700"/>
            <a:chOff x="3644784" y="1600585"/>
            <a:chExt cx="822960" cy="1184996"/>
          </a:xfrm>
        </p:grpSpPr>
        <p:sp>
          <p:nvSpPr>
            <p:cNvPr id="125" name="CRMArticles_EFF5" title="Icon of two documents stacked together with writing on them">
              <a:extLst>
                <a:ext uri="{FF2B5EF4-FFF2-40B4-BE49-F238E27FC236}">
                  <a16:creationId xmlns:a16="http://schemas.microsoft.com/office/drawing/2014/main" id="{4735AF41-D57E-4BC8-9092-3D694F8595DE}"/>
                </a:ext>
              </a:extLst>
            </p:cNvPr>
            <p:cNvSpPr>
              <a:spLocks noChangeAspect="1" noEditPoints="1"/>
            </p:cNvSpPr>
            <p:nvPr/>
          </p:nvSpPr>
          <p:spPr bwMode="auto">
            <a:xfrm>
              <a:off x="3838121" y="2122290"/>
              <a:ext cx="436286" cy="503622"/>
            </a:xfrm>
            <a:custGeom>
              <a:avLst/>
              <a:gdLst>
                <a:gd name="T0" fmla="*/ 551 w 3583"/>
                <a:gd name="T1" fmla="*/ 3585 h 4136"/>
                <a:gd name="T2" fmla="*/ 0 w 3583"/>
                <a:gd name="T3" fmla="*/ 3585 h 4136"/>
                <a:gd name="T4" fmla="*/ 0 w 3583"/>
                <a:gd name="T5" fmla="*/ 0 h 4136"/>
                <a:gd name="T6" fmla="*/ 3033 w 3583"/>
                <a:gd name="T7" fmla="*/ 0 h 4136"/>
                <a:gd name="T8" fmla="*/ 3033 w 3583"/>
                <a:gd name="T9" fmla="*/ 1103 h 4136"/>
                <a:gd name="T10" fmla="*/ 2480 w 3583"/>
                <a:gd name="T11" fmla="*/ 551 h 4136"/>
                <a:gd name="T12" fmla="*/ 2480 w 3583"/>
                <a:gd name="T13" fmla="*/ 1654 h 4136"/>
                <a:gd name="T14" fmla="*/ 3583 w 3583"/>
                <a:gd name="T15" fmla="*/ 1654 h 4136"/>
                <a:gd name="T16" fmla="*/ 3583 w 3583"/>
                <a:gd name="T17" fmla="*/ 1654 h 4136"/>
                <a:gd name="T18" fmla="*/ 2480 w 3583"/>
                <a:gd name="T19" fmla="*/ 551 h 4136"/>
                <a:gd name="T20" fmla="*/ 551 w 3583"/>
                <a:gd name="T21" fmla="*/ 551 h 4136"/>
                <a:gd name="T22" fmla="*/ 551 w 3583"/>
                <a:gd name="T23" fmla="*/ 4136 h 4136"/>
                <a:gd name="T24" fmla="*/ 3583 w 3583"/>
                <a:gd name="T25" fmla="*/ 4136 h 4136"/>
                <a:gd name="T26" fmla="*/ 3583 w 3583"/>
                <a:gd name="T27" fmla="*/ 1654 h 4136"/>
                <a:gd name="T28" fmla="*/ 965 w 3583"/>
                <a:gd name="T29" fmla="*/ 2757 h 4136"/>
                <a:gd name="T30" fmla="*/ 2894 w 3583"/>
                <a:gd name="T31" fmla="*/ 2757 h 4136"/>
                <a:gd name="T32" fmla="*/ 965 w 3583"/>
                <a:gd name="T33" fmla="*/ 2206 h 4136"/>
                <a:gd name="T34" fmla="*/ 2894 w 3583"/>
                <a:gd name="T35" fmla="*/ 2206 h 4136"/>
                <a:gd name="T36" fmla="*/ 965 w 3583"/>
                <a:gd name="T37" fmla="*/ 1654 h 4136"/>
                <a:gd name="T38" fmla="*/ 2068 w 3583"/>
                <a:gd name="T39" fmla="*/ 1654 h 4136"/>
                <a:gd name="T40" fmla="*/ 965 w 3583"/>
                <a:gd name="T41" fmla="*/ 1103 h 4136"/>
                <a:gd name="T42" fmla="*/ 2068 w 3583"/>
                <a:gd name="T43" fmla="*/ 1103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3" h="4136">
                  <a:moveTo>
                    <a:pt x="551" y="3585"/>
                  </a:moveTo>
                  <a:lnTo>
                    <a:pt x="0" y="3585"/>
                  </a:lnTo>
                  <a:lnTo>
                    <a:pt x="0" y="0"/>
                  </a:lnTo>
                  <a:lnTo>
                    <a:pt x="3033" y="0"/>
                  </a:lnTo>
                  <a:lnTo>
                    <a:pt x="3033" y="1103"/>
                  </a:lnTo>
                  <a:moveTo>
                    <a:pt x="2480" y="551"/>
                  </a:moveTo>
                  <a:lnTo>
                    <a:pt x="2480" y="1654"/>
                  </a:lnTo>
                  <a:lnTo>
                    <a:pt x="3583" y="1654"/>
                  </a:lnTo>
                  <a:moveTo>
                    <a:pt x="3583" y="1654"/>
                  </a:moveTo>
                  <a:lnTo>
                    <a:pt x="2480" y="551"/>
                  </a:lnTo>
                  <a:lnTo>
                    <a:pt x="551" y="551"/>
                  </a:lnTo>
                  <a:lnTo>
                    <a:pt x="551" y="4136"/>
                  </a:lnTo>
                  <a:lnTo>
                    <a:pt x="3583" y="4136"/>
                  </a:lnTo>
                  <a:lnTo>
                    <a:pt x="3583" y="1654"/>
                  </a:lnTo>
                  <a:moveTo>
                    <a:pt x="965" y="2757"/>
                  </a:moveTo>
                  <a:lnTo>
                    <a:pt x="2894" y="2757"/>
                  </a:lnTo>
                  <a:moveTo>
                    <a:pt x="965" y="2206"/>
                  </a:moveTo>
                  <a:lnTo>
                    <a:pt x="2894" y="2206"/>
                  </a:lnTo>
                  <a:moveTo>
                    <a:pt x="965" y="1654"/>
                  </a:moveTo>
                  <a:lnTo>
                    <a:pt x="2068" y="1654"/>
                  </a:lnTo>
                  <a:moveTo>
                    <a:pt x="965" y="1103"/>
                  </a:moveTo>
                  <a:lnTo>
                    <a:pt x="2068" y="1103"/>
                  </a:lnTo>
                </a:path>
              </a:pathLst>
            </a:custGeom>
            <a:noFill/>
            <a:ln w="12700" cap="flat">
              <a:solidFill>
                <a:srgbClr val="3C3C4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7228" tIns="33614" rIns="67228" bIns="33614" numCol="1" anchor="t" anchorCtr="0" compatLnSpc="1">
              <a:prstTxWarp prst="textNoShape">
                <a:avLst/>
              </a:prstTxWarp>
            </a:bodyPr>
            <a:lstStyle/>
            <a:p>
              <a:pPr defTabSz="685727">
                <a:defRPr/>
              </a:pPr>
              <a:endParaRPr lang="en-US" sz="1324">
                <a:solidFill>
                  <a:srgbClr val="505050"/>
                </a:solidFill>
                <a:latin typeface="Segoe UI"/>
              </a:endParaRPr>
            </a:p>
          </p:txBody>
        </p:sp>
        <p:sp>
          <p:nvSpPr>
            <p:cNvPr id="126" name="Rectangle: Rounded Corners 125">
              <a:extLst>
                <a:ext uri="{FF2B5EF4-FFF2-40B4-BE49-F238E27FC236}">
                  <a16:creationId xmlns:a16="http://schemas.microsoft.com/office/drawing/2014/main" id="{EA37A03E-DA80-45D2-9083-D679A5A696B5}"/>
                </a:ext>
              </a:extLst>
            </p:cNvPr>
            <p:cNvSpPr/>
            <p:nvPr/>
          </p:nvSpPr>
          <p:spPr bwMode="auto">
            <a:xfrm>
              <a:off x="3644784" y="1962621"/>
              <a:ext cx="822960" cy="822960"/>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37" tIns="107550" rIns="134437" bIns="107550" numCol="1" spcCol="0" rtlCol="0" fromWordArt="0" anchor="ctr" anchorCtr="0" forceAA="0" compatLnSpc="1">
              <a:prstTxWarp prst="textNoShape">
                <a:avLst/>
              </a:prstTxWarp>
              <a:noAutofit/>
            </a:bodyPr>
            <a:lstStyle/>
            <a:p>
              <a:pPr algn="ctr" defTabSz="685373" fontAlgn="base">
                <a:lnSpc>
                  <a:spcPct val="90000"/>
                </a:lnSpc>
                <a:spcBef>
                  <a:spcPct val="0"/>
                </a:spcBef>
                <a:spcAft>
                  <a:spcPct val="0"/>
                </a:spcAft>
                <a:defRPr/>
              </a:pPr>
              <a:endParaRPr lang="en-US" sz="881">
                <a:solidFill>
                  <a:srgbClr val="505050"/>
                </a:solidFill>
                <a:latin typeface="Segoe UI"/>
                <a:cs typeface="Segoe UI" pitchFamily="34" charset="0"/>
              </a:endParaRPr>
            </a:p>
          </p:txBody>
        </p:sp>
        <p:sp>
          <p:nvSpPr>
            <p:cNvPr id="127" name="Title 1">
              <a:extLst>
                <a:ext uri="{FF2B5EF4-FFF2-40B4-BE49-F238E27FC236}">
                  <a16:creationId xmlns:a16="http://schemas.microsoft.com/office/drawing/2014/main" id="{AE5619E0-E1BB-4608-8BA6-793EE94D9A89}"/>
                </a:ext>
              </a:extLst>
            </p:cNvPr>
            <p:cNvSpPr txBox="1">
              <a:spLocks/>
            </p:cNvSpPr>
            <p:nvPr/>
          </p:nvSpPr>
          <p:spPr>
            <a:xfrm>
              <a:off x="3756764" y="1600585"/>
              <a:ext cx="598999" cy="307792"/>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8557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Helm chart </a:t>
              </a:r>
            </a:p>
          </p:txBody>
        </p:sp>
      </p:grpSp>
      <p:grpSp>
        <p:nvGrpSpPr>
          <p:cNvPr id="128" name="Group 127">
            <a:extLst>
              <a:ext uri="{FF2B5EF4-FFF2-40B4-BE49-F238E27FC236}">
                <a16:creationId xmlns:a16="http://schemas.microsoft.com/office/drawing/2014/main" id="{5F8D1CCD-4B1C-4765-BDE9-7A49D90E8E67}"/>
              </a:ext>
            </a:extLst>
          </p:cNvPr>
          <p:cNvGrpSpPr/>
          <p:nvPr/>
        </p:nvGrpSpPr>
        <p:grpSpPr>
          <a:xfrm>
            <a:off x="949025" y="2091560"/>
            <a:ext cx="1463382" cy="1099603"/>
            <a:chOff x="878880" y="2645326"/>
            <a:chExt cx="1951279" cy="1466215"/>
          </a:xfrm>
        </p:grpSpPr>
        <p:sp>
          <p:nvSpPr>
            <p:cNvPr id="129" name="Rectangle: Rounded Corners 128">
              <a:extLst>
                <a:ext uri="{FF2B5EF4-FFF2-40B4-BE49-F238E27FC236}">
                  <a16:creationId xmlns:a16="http://schemas.microsoft.com/office/drawing/2014/main" id="{690F7881-F217-4A29-8892-37A9E78B0BC8}"/>
                </a:ext>
              </a:extLst>
            </p:cNvPr>
            <p:cNvSpPr/>
            <p:nvPr/>
          </p:nvSpPr>
          <p:spPr bwMode="auto">
            <a:xfrm>
              <a:off x="878880" y="2850801"/>
              <a:ext cx="1951279" cy="1260740"/>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30" name="Title 1">
              <a:extLst>
                <a:ext uri="{FF2B5EF4-FFF2-40B4-BE49-F238E27FC236}">
                  <a16:creationId xmlns:a16="http://schemas.microsoft.com/office/drawing/2014/main" id="{3B8573A9-EBFD-4FFF-BCBE-81E0C6DB6AF5}"/>
                </a:ext>
              </a:extLst>
            </p:cNvPr>
            <p:cNvSpPr txBox="1">
              <a:spLocks/>
            </p:cNvSpPr>
            <p:nvPr/>
          </p:nvSpPr>
          <p:spPr>
            <a:xfrm>
              <a:off x="878880" y="2645326"/>
              <a:ext cx="745963" cy="15389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Inner loop</a:t>
              </a:r>
            </a:p>
          </p:txBody>
        </p:sp>
        <p:grpSp>
          <p:nvGrpSpPr>
            <p:cNvPr id="132" name="Group 131">
              <a:extLst>
                <a:ext uri="{FF2B5EF4-FFF2-40B4-BE49-F238E27FC236}">
                  <a16:creationId xmlns:a16="http://schemas.microsoft.com/office/drawing/2014/main" id="{62BB8998-EE30-4A28-9530-31D9D926092F}"/>
                </a:ext>
              </a:extLst>
            </p:cNvPr>
            <p:cNvGrpSpPr/>
            <p:nvPr/>
          </p:nvGrpSpPr>
          <p:grpSpPr>
            <a:xfrm>
              <a:off x="1037074" y="3065724"/>
              <a:ext cx="1634891" cy="830879"/>
              <a:chOff x="1019964" y="3079634"/>
              <a:chExt cx="1634891" cy="830879"/>
            </a:xfrm>
          </p:grpSpPr>
          <p:grpSp>
            <p:nvGrpSpPr>
              <p:cNvPr id="133" name="Group 132">
                <a:extLst>
                  <a:ext uri="{FF2B5EF4-FFF2-40B4-BE49-F238E27FC236}">
                    <a16:creationId xmlns:a16="http://schemas.microsoft.com/office/drawing/2014/main" id="{BBF86144-B77C-454F-9424-502640A868BB}"/>
                  </a:ext>
                </a:extLst>
              </p:cNvPr>
              <p:cNvGrpSpPr/>
              <p:nvPr/>
            </p:nvGrpSpPr>
            <p:grpSpPr>
              <a:xfrm>
                <a:off x="1590949" y="3558085"/>
                <a:ext cx="528081" cy="166688"/>
                <a:chOff x="5304203" y="3756536"/>
                <a:chExt cx="528081" cy="166688"/>
              </a:xfrm>
            </p:grpSpPr>
            <p:cxnSp>
              <p:nvCxnSpPr>
                <p:cNvPr id="154" name="Straight Arrow Connector 153">
                  <a:extLst>
                    <a:ext uri="{FF2B5EF4-FFF2-40B4-BE49-F238E27FC236}">
                      <a16:creationId xmlns:a16="http://schemas.microsoft.com/office/drawing/2014/main" id="{24472835-0C89-4E94-BF3A-2E2132D9A2DF}"/>
                    </a:ext>
                  </a:extLst>
                </p:cNvPr>
                <p:cNvCxnSpPr>
                  <a:cxnSpLocks/>
                </p:cNvCxnSpPr>
                <p:nvPr/>
              </p:nvCxnSpPr>
              <p:spPr>
                <a:xfrm>
                  <a:off x="5304203" y="3756536"/>
                  <a:ext cx="521923"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25F02CF3-EDC6-46C4-B6FC-7D0A7856373B}"/>
                    </a:ext>
                  </a:extLst>
                </p:cNvPr>
                <p:cNvCxnSpPr>
                  <a:cxnSpLocks/>
                </p:cNvCxnSpPr>
                <p:nvPr/>
              </p:nvCxnSpPr>
              <p:spPr>
                <a:xfrm flipH="1">
                  <a:off x="5310361" y="3923224"/>
                  <a:ext cx="521923"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34" name="Title 1">
                <a:extLst>
                  <a:ext uri="{FF2B5EF4-FFF2-40B4-BE49-F238E27FC236}">
                    <a16:creationId xmlns:a16="http://schemas.microsoft.com/office/drawing/2014/main" id="{E4D62A58-01E2-4A3A-A4B5-141DD72D2152}"/>
                  </a:ext>
                </a:extLst>
              </p:cNvPr>
              <p:cNvSpPr txBox="1">
                <a:spLocks/>
              </p:cNvSpPr>
              <p:nvPr/>
            </p:nvSpPr>
            <p:spPr>
              <a:xfrm>
                <a:off x="1634250" y="3372344"/>
                <a:ext cx="440540" cy="153885"/>
              </a:xfrm>
              <a:prstGeom prst="rect">
                <a:avLst/>
              </a:prstGeom>
            </p:spPr>
            <p:txBody>
              <a:bodyPr vert="horz" wrap="square" lIns="0" tIns="0" rIns="0" bIns="0" rtlCol="0" anchor="ctr">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defRPr/>
                </a:pPr>
                <a:r>
                  <a:rPr lang="en-US" sz="600" spc="0">
                    <a:solidFill>
                      <a:srgbClr val="000000"/>
                    </a:solidFill>
                    <a:latin typeface="Segoe UI"/>
                    <a:cs typeface="Segoe UI Semibold" panose="020B0702040204020203" pitchFamily="34" charset="0"/>
                  </a:rPr>
                  <a:t>Test</a:t>
                </a:r>
              </a:p>
            </p:txBody>
          </p:sp>
          <p:sp>
            <p:nvSpPr>
              <p:cNvPr id="135" name="Title 1">
                <a:extLst>
                  <a:ext uri="{FF2B5EF4-FFF2-40B4-BE49-F238E27FC236}">
                    <a16:creationId xmlns:a16="http://schemas.microsoft.com/office/drawing/2014/main" id="{15E8A82A-305A-46D3-8D0F-29EC5FC5C3C1}"/>
                  </a:ext>
                </a:extLst>
              </p:cNvPr>
              <p:cNvSpPr txBox="1">
                <a:spLocks/>
              </p:cNvSpPr>
              <p:nvPr/>
            </p:nvSpPr>
            <p:spPr>
              <a:xfrm>
                <a:off x="1634250" y="3756628"/>
                <a:ext cx="440540" cy="153885"/>
              </a:xfrm>
              <a:prstGeom prst="rect">
                <a:avLst/>
              </a:prstGeom>
            </p:spPr>
            <p:txBody>
              <a:bodyPr vert="horz" wrap="square" lIns="0" tIns="0" rIns="0" bIns="0" rtlCol="0" anchor="ctr">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defRPr/>
                </a:pPr>
                <a:r>
                  <a:rPr lang="en-US" sz="600" spc="0">
                    <a:solidFill>
                      <a:srgbClr val="000000"/>
                    </a:solidFill>
                    <a:latin typeface="Segoe UI"/>
                    <a:cs typeface="Segoe UI Semibold" panose="020B0702040204020203" pitchFamily="34" charset="0"/>
                  </a:rPr>
                  <a:t>Debug</a:t>
                </a:r>
              </a:p>
            </p:txBody>
          </p:sp>
          <p:sp>
            <p:nvSpPr>
              <p:cNvPr id="136" name="Title 1">
                <a:extLst>
                  <a:ext uri="{FF2B5EF4-FFF2-40B4-BE49-F238E27FC236}">
                    <a16:creationId xmlns:a16="http://schemas.microsoft.com/office/drawing/2014/main" id="{610C034A-7EE1-4C43-B63A-2E4384AB1ABC}"/>
                  </a:ext>
                </a:extLst>
              </p:cNvPr>
              <p:cNvSpPr txBox="1">
                <a:spLocks/>
              </p:cNvSpPr>
              <p:nvPr/>
            </p:nvSpPr>
            <p:spPr>
              <a:xfrm>
                <a:off x="1019964" y="3079634"/>
                <a:ext cx="601488" cy="246234"/>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Azure </a:t>
                </a:r>
                <a:r>
                  <a:rPr lang="en-US" sz="600" spc="0" err="1">
                    <a:solidFill>
                      <a:srgbClr val="000000"/>
                    </a:solidFill>
                    <a:latin typeface="Segoe UI Semibold" panose="020B0702040204020203" pitchFamily="34" charset="0"/>
                    <a:cs typeface="Segoe UI Semibold" panose="020B0702040204020203" pitchFamily="34" charset="0"/>
                  </a:rPr>
                  <a:t>DevSpaces</a:t>
                </a:r>
                <a:endParaRPr lang="en-US" sz="600" spc="0">
                  <a:solidFill>
                    <a:srgbClr val="000000"/>
                  </a:solidFill>
                  <a:latin typeface="Segoe UI Semibold" panose="020B0702040204020203" pitchFamily="34" charset="0"/>
                  <a:cs typeface="Segoe UI Semibold" panose="020B0702040204020203" pitchFamily="34" charset="0"/>
                </a:endParaRPr>
              </a:p>
            </p:txBody>
          </p:sp>
          <p:sp>
            <p:nvSpPr>
              <p:cNvPr id="137" name="Title 1">
                <a:extLst>
                  <a:ext uri="{FF2B5EF4-FFF2-40B4-BE49-F238E27FC236}">
                    <a16:creationId xmlns:a16="http://schemas.microsoft.com/office/drawing/2014/main" id="{B7120595-5516-4BD4-A58E-A54327C90662}"/>
                  </a:ext>
                </a:extLst>
              </p:cNvPr>
              <p:cNvSpPr txBox="1">
                <a:spLocks/>
              </p:cNvSpPr>
              <p:nvPr/>
            </p:nvSpPr>
            <p:spPr>
              <a:xfrm>
                <a:off x="2121266" y="3079634"/>
                <a:ext cx="533589" cy="246234"/>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699482">
                  <a:lnSpc>
                    <a:spcPct val="100000"/>
                  </a:lnSpc>
                  <a:defRPr/>
                </a:pPr>
                <a:r>
                  <a:rPr lang="en-US" sz="600" spc="0">
                    <a:solidFill>
                      <a:srgbClr val="000000"/>
                    </a:solidFill>
                    <a:latin typeface="Segoe UI Semibold" panose="020B0702040204020203" pitchFamily="34" charset="0"/>
                    <a:cs typeface="Segoe UI Semibold" panose="020B0702040204020203" pitchFamily="34" charset="0"/>
                  </a:rPr>
                  <a:t>AKS dev cluster</a:t>
                </a:r>
              </a:p>
            </p:txBody>
          </p:sp>
          <p:grpSp>
            <p:nvGrpSpPr>
              <p:cNvPr id="138" name="Group 137">
                <a:extLst>
                  <a:ext uri="{FF2B5EF4-FFF2-40B4-BE49-F238E27FC236}">
                    <a16:creationId xmlns:a16="http://schemas.microsoft.com/office/drawing/2014/main" id="{AB006B43-9940-4C9F-83E7-BF04C92598D2}"/>
                  </a:ext>
                </a:extLst>
              </p:cNvPr>
              <p:cNvGrpSpPr/>
              <p:nvPr/>
            </p:nvGrpSpPr>
            <p:grpSpPr>
              <a:xfrm>
                <a:off x="1054184" y="3372344"/>
                <a:ext cx="533589" cy="533589"/>
                <a:chOff x="1054184" y="3372344"/>
                <a:chExt cx="533589" cy="533589"/>
              </a:xfrm>
            </p:grpSpPr>
            <p:sp>
              <p:nvSpPr>
                <p:cNvPr id="152" name="Rectangle: Rounded Corners 151">
                  <a:extLst>
                    <a:ext uri="{FF2B5EF4-FFF2-40B4-BE49-F238E27FC236}">
                      <a16:creationId xmlns:a16="http://schemas.microsoft.com/office/drawing/2014/main" id="{09BB0A20-8C2E-4345-AEBB-16C70AFFC1EB}"/>
                    </a:ext>
                  </a:extLst>
                </p:cNvPr>
                <p:cNvSpPr/>
                <p:nvPr/>
              </p:nvSpPr>
              <p:spPr bwMode="auto">
                <a:xfrm>
                  <a:off x="1054184" y="33723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153" name="Graphic 152">
                  <a:extLst>
                    <a:ext uri="{FF2B5EF4-FFF2-40B4-BE49-F238E27FC236}">
                      <a16:creationId xmlns:a16="http://schemas.microsoft.com/office/drawing/2014/main" id="{E752CBF6-2096-4868-B99B-17A824F00F29}"/>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51814" y="3469974"/>
                  <a:ext cx="338328" cy="338328"/>
                </a:xfrm>
                <a:prstGeom prst="rect">
                  <a:avLst/>
                </a:prstGeom>
              </p:spPr>
            </p:pic>
          </p:grpSp>
          <p:grpSp>
            <p:nvGrpSpPr>
              <p:cNvPr id="139" name="Group 138">
                <a:extLst>
                  <a:ext uri="{FF2B5EF4-FFF2-40B4-BE49-F238E27FC236}">
                    <a16:creationId xmlns:a16="http://schemas.microsoft.com/office/drawing/2014/main" id="{A56010A9-5979-4BA2-AED1-764815BF1C8C}"/>
                  </a:ext>
                </a:extLst>
              </p:cNvPr>
              <p:cNvGrpSpPr/>
              <p:nvPr/>
            </p:nvGrpSpPr>
            <p:grpSpPr>
              <a:xfrm>
                <a:off x="2121266" y="3372344"/>
                <a:ext cx="533589" cy="533589"/>
                <a:chOff x="2121266" y="3372344"/>
                <a:chExt cx="533589" cy="533589"/>
              </a:xfrm>
            </p:grpSpPr>
            <p:sp>
              <p:nvSpPr>
                <p:cNvPr id="140" name="Rectangle: Rounded Corners 139">
                  <a:extLst>
                    <a:ext uri="{FF2B5EF4-FFF2-40B4-BE49-F238E27FC236}">
                      <a16:creationId xmlns:a16="http://schemas.microsoft.com/office/drawing/2014/main" id="{0D9D9811-3C31-40BE-9D72-29BCBC145A44}"/>
                    </a:ext>
                  </a:extLst>
                </p:cNvPr>
                <p:cNvSpPr/>
                <p:nvPr/>
              </p:nvSpPr>
              <p:spPr bwMode="auto">
                <a:xfrm>
                  <a:off x="2121266" y="33723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grpSp>
              <p:nvGrpSpPr>
                <p:cNvPr id="141" name="Group 140">
                  <a:extLst>
                    <a:ext uri="{FF2B5EF4-FFF2-40B4-BE49-F238E27FC236}">
                      <a16:creationId xmlns:a16="http://schemas.microsoft.com/office/drawing/2014/main" id="{B0D63E24-13CF-48C2-AC64-0285088CA3FE}"/>
                    </a:ext>
                  </a:extLst>
                </p:cNvPr>
                <p:cNvGrpSpPr/>
                <p:nvPr/>
              </p:nvGrpSpPr>
              <p:grpSpPr>
                <a:xfrm>
                  <a:off x="2210352" y="3471248"/>
                  <a:ext cx="355417" cy="335781"/>
                  <a:chOff x="3172902" y="4132385"/>
                  <a:chExt cx="355417" cy="335781"/>
                </a:xfrm>
              </p:grpSpPr>
              <p:grpSp>
                <p:nvGrpSpPr>
                  <p:cNvPr id="142" name="Group 141">
                    <a:extLst>
                      <a:ext uri="{FF2B5EF4-FFF2-40B4-BE49-F238E27FC236}">
                        <a16:creationId xmlns:a16="http://schemas.microsoft.com/office/drawing/2014/main" id="{D502A8EF-F6B7-45B9-8DF9-B5D34D8C9AED}"/>
                      </a:ext>
                    </a:extLst>
                  </p:cNvPr>
                  <p:cNvGrpSpPr/>
                  <p:nvPr/>
                </p:nvGrpSpPr>
                <p:grpSpPr>
                  <a:xfrm>
                    <a:off x="3234030" y="4132385"/>
                    <a:ext cx="233160" cy="110531"/>
                    <a:chOff x="3234867" y="4132385"/>
                    <a:chExt cx="233160" cy="110531"/>
                  </a:xfrm>
                </p:grpSpPr>
                <p:sp>
                  <p:nvSpPr>
                    <p:cNvPr id="150" name="Freeform: Shape 149">
                      <a:extLst>
                        <a:ext uri="{FF2B5EF4-FFF2-40B4-BE49-F238E27FC236}">
                          <a16:creationId xmlns:a16="http://schemas.microsoft.com/office/drawing/2014/main" id="{44BCAFFF-4398-4B11-969F-6CFD52AD7519}"/>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51" name="Freeform: Shape 150">
                      <a:extLst>
                        <a:ext uri="{FF2B5EF4-FFF2-40B4-BE49-F238E27FC236}">
                          <a16:creationId xmlns:a16="http://schemas.microsoft.com/office/drawing/2014/main" id="{6640DEF5-CAB1-4277-9230-464F3DBBCD14}"/>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143" name="Group 142">
                    <a:extLst>
                      <a:ext uri="{FF2B5EF4-FFF2-40B4-BE49-F238E27FC236}">
                        <a16:creationId xmlns:a16="http://schemas.microsoft.com/office/drawing/2014/main" id="{3DBB0907-9D94-4C9A-BC01-D029BF10A32C}"/>
                      </a:ext>
                    </a:extLst>
                  </p:cNvPr>
                  <p:cNvGrpSpPr/>
                  <p:nvPr/>
                </p:nvGrpSpPr>
                <p:grpSpPr>
                  <a:xfrm>
                    <a:off x="3172902" y="4245010"/>
                    <a:ext cx="355417" cy="110531"/>
                    <a:chOff x="3172902" y="4244590"/>
                    <a:chExt cx="355417" cy="110531"/>
                  </a:xfrm>
                </p:grpSpPr>
                <p:sp>
                  <p:nvSpPr>
                    <p:cNvPr id="147" name="Freeform: Shape 146">
                      <a:extLst>
                        <a:ext uri="{FF2B5EF4-FFF2-40B4-BE49-F238E27FC236}">
                          <a16:creationId xmlns:a16="http://schemas.microsoft.com/office/drawing/2014/main" id="{0A70124D-7054-469D-9856-7CF75A57A5A3}"/>
                        </a:ext>
                      </a:extLst>
                    </p:cNvPr>
                    <p:cNvSpPr/>
                    <p:nvPr/>
                  </p:nvSpPr>
                  <p:spPr>
                    <a:xfrm>
                      <a:off x="317290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8" name="Freeform: Shape 147">
                      <a:extLst>
                        <a:ext uri="{FF2B5EF4-FFF2-40B4-BE49-F238E27FC236}">
                          <a16:creationId xmlns:a16="http://schemas.microsoft.com/office/drawing/2014/main" id="{D39A64A2-3567-40E6-9858-AC3760D79F59}"/>
                        </a:ext>
                      </a:extLst>
                    </p:cNvPr>
                    <p:cNvSpPr/>
                    <p:nvPr/>
                  </p:nvSpPr>
                  <p:spPr>
                    <a:xfrm>
                      <a:off x="330018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9" name="Freeform: Shape 148">
                      <a:extLst>
                        <a:ext uri="{FF2B5EF4-FFF2-40B4-BE49-F238E27FC236}">
                          <a16:creationId xmlns:a16="http://schemas.microsoft.com/office/drawing/2014/main" id="{B2C9E0BB-62F3-4D69-9DCF-CE5472B9F3C5}"/>
                        </a:ext>
                      </a:extLst>
                    </p:cNvPr>
                    <p:cNvSpPr/>
                    <p:nvPr/>
                  </p:nvSpPr>
                  <p:spPr>
                    <a:xfrm>
                      <a:off x="342746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nvGrpSpPr>
                  <p:cNvPr id="144" name="Group 143">
                    <a:extLst>
                      <a:ext uri="{FF2B5EF4-FFF2-40B4-BE49-F238E27FC236}">
                        <a16:creationId xmlns:a16="http://schemas.microsoft.com/office/drawing/2014/main" id="{E5DBEF36-A679-4CBF-994F-5B3B5BAF3F68}"/>
                      </a:ext>
                    </a:extLst>
                  </p:cNvPr>
                  <p:cNvGrpSpPr/>
                  <p:nvPr/>
                </p:nvGrpSpPr>
                <p:grpSpPr>
                  <a:xfrm>
                    <a:off x="3234030" y="4357635"/>
                    <a:ext cx="233160" cy="110531"/>
                    <a:chOff x="3234867" y="4132385"/>
                    <a:chExt cx="233160" cy="110531"/>
                  </a:xfrm>
                </p:grpSpPr>
                <p:sp>
                  <p:nvSpPr>
                    <p:cNvPr id="145" name="Freeform: Shape 144">
                      <a:extLst>
                        <a:ext uri="{FF2B5EF4-FFF2-40B4-BE49-F238E27FC236}">
                          <a16:creationId xmlns:a16="http://schemas.microsoft.com/office/drawing/2014/main" id="{2AB40C72-027C-4917-B09B-F5706D21091E}"/>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sp>
                  <p:nvSpPr>
                    <p:cNvPr id="146" name="Freeform: Shape 145">
                      <a:extLst>
                        <a:ext uri="{FF2B5EF4-FFF2-40B4-BE49-F238E27FC236}">
                          <a16:creationId xmlns:a16="http://schemas.microsoft.com/office/drawing/2014/main" id="{F72A7844-1C8C-4183-8672-91F65A613939}"/>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685703">
                        <a:defRPr/>
                      </a:pPr>
                      <a:endParaRPr lang="en-US" sz="1324">
                        <a:solidFill>
                          <a:srgbClr val="FFFFFF"/>
                        </a:solidFill>
                        <a:latin typeface="Segoe UI"/>
                      </a:endParaRPr>
                    </a:p>
                  </p:txBody>
                </p:sp>
              </p:grpSp>
            </p:grpSp>
          </p:grpSp>
        </p:grpSp>
      </p:grpSp>
      <p:grpSp>
        <p:nvGrpSpPr>
          <p:cNvPr id="156" name="Group 155">
            <a:extLst>
              <a:ext uri="{FF2B5EF4-FFF2-40B4-BE49-F238E27FC236}">
                <a16:creationId xmlns:a16="http://schemas.microsoft.com/office/drawing/2014/main" id="{95EC6692-E428-4237-91B8-FD7426072826}"/>
              </a:ext>
            </a:extLst>
          </p:cNvPr>
          <p:cNvGrpSpPr/>
          <p:nvPr/>
        </p:nvGrpSpPr>
        <p:grpSpPr>
          <a:xfrm>
            <a:off x="2608420" y="2285211"/>
            <a:ext cx="742452" cy="741795"/>
            <a:chOff x="3477756" y="3046927"/>
            <a:chExt cx="989988" cy="989111"/>
          </a:xfrm>
        </p:grpSpPr>
        <p:grpSp>
          <p:nvGrpSpPr>
            <p:cNvPr id="157" name="Group 156">
              <a:extLst>
                <a:ext uri="{FF2B5EF4-FFF2-40B4-BE49-F238E27FC236}">
                  <a16:creationId xmlns:a16="http://schemas.microsoft.com/office/drawing/2014/main" id="{7884DD41-1CBB-4DB8-947E-81184C568B91}"/>
                </a:ext>
              </a:extLst>
            </p:cNvPr>
            <p:cNvGrpSpPr/>
            <p:nvPr/>
          </p:nvGrpSpPr>
          <p:grpSpPr>
            <a:xfrm>
              <a:off x="3644784" y="3213078"/>
              <a:ext cx="822960" cy="822960"/>
              <a:chOff x="3223040" y="3069691"/>
              <a:chExt cx="822960" cy="822960"/>
            </a:xfrm>
          </p:grpSpPr>
          <p:sp>
            <p:nvSpPr>
              <p:cNvPr id="173" name="Rectangle: Rounded Corners 172">
                <a:extLst>
                  <a:ext uri="{FF2B5EF4-FFF2-40B4-BE49-F238E27FC236}">
                    <a16:creationId xmlns:a16="http://schemas.microsoft.com/office/drawing/2014/main" id="{424966F0-CEFA-438F-A79E-9C28EDA7E208}"/>
                  </a:ext>
                </a:extLst>
              </p:cNvPr>
              <p:cNvSpPr/>
              <p:nvPr/>
            </p:nvSpPr>
            <p:spPr bwMode="auto">
              <a:xfrm>
                <a:off x="3223040" y="3069691"/>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176" name="Graphic 175">
                <a:extLst>
                  <a:ext uri="{FF2B5EF4-FFF2-40B4-BE49-F238E27FC236}">
                    <a16:creationId xmlns:a16="http://schemas.microsoft.com/office/drawing/2014/main" id="{467B9F78-0609-4028-81DC-5211F73AD6D4}"/>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385943" y="3232593"/>
                <a:ext cx="497154" cy="497154"/>
              </a:xfrm>
              <a:prstGeom prst="rect">
                <a:avLst/>
              </a:prstGeom>
            </p:spPr>
          </p:pic>
        </p:grpSp>
        <p:grpSp>
          <p:nvGrpSpPr>
            <p:cNvPr id="163" name="Group 162">
              <a:extLst>
                <a:ext uri="{FF2B5EF4-FFF2-40B4-BE49-F238E27FC236}">
                  <a16:creationId xmlns:a16="http://schemas.microsoft.com/office/drawing/2014/main" id="{8894469F-55CD-4C60-BA10-53DAC4F52766}"/>
                </a:ext>
              </a:extLst>
            </p:cNvPr>
            <p:cNvGrpSpPr/>
            <p:nvPr/>
          </p:nvGrpSpPr>
          <p:grpSpPr>
            <a:xfrm>
              <a:off x="3477756" y="3046927"/>
              <a:ext cx="329609" cy="329609"/>
              <a:chOff x="5688419" y="3487479"/>
              <a:chExt cx="329609" cy="329609"/>
            </a:xfrm>
          </p:grpSpPr>
          <p:sp>
            <p:nvSpPr>
              <p:cNvPr id="164" name="Oval 163">
                <a:extLst>
                  <a:ext uri="{FF2B5EF4-FFF2-40B4-BE49-F238E27FC236}">
                    <a16:creationId xmlns:a16="http://schemas.microsoft.com/office/drawing/2014/main" id="{D7587F6C-BC7C-4FAA-8A3C-49E3F1F6FA11}"/>
                  </a:ext>
                </a:extLst>
              </p:cNvPr>
              <p:cNvSpPr/>
              <p:nvPr/>
            </p:nvSpPr>
            <p:spPr bwMode="auto">
              <a:xfrm>
                <a:off x="5688419" y="3487479"/>
                <a:ext cx="329609" cy="329609"/>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2" name="Picture 171">
                <a:extLst>
                  <a:ext uri="{FF2B5EF4-FFF2-40B4-BE49-F238E27FC236}">
                    <a16:creationId xmlns:a16="http://schemas.microsoft.com/office/drawing/2014/main" id="{7F0B9F36-8D36-4B38-A244-38329D44471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721490" y="3520550"/>
                <a:ext cx="263467" cy="263467"/>
              </a:xfrm>
              <a:prstGeom prst="rect">
                <a:avLst/>
              </a:prstGeom>
            </p:spPr>
          </p:pic>
        </p:grpSp>
      </p:grpSp>
      <p:grpSp>
        <p:nvGrpSpPr>
          <p:cNvPr id="177" name="Group 176">
            <a:extLst>
              <a:ext uri="{FF2B5EF4-FFF2-40B4-BE49-F238E27FC236}">
                <a16:creationId xmlns:a16="http://schemas.microsoft.com/office/drawing/2014/main" id="{5E6DA963-01F0-40B2-B128-07340C80B036}"/>
              </a:ext>
            </a:extLst>
          </p:cNvPr>
          <p:cNvGrpSpPr/>
          <p:nvPr/>
        </p:nvGrpSpPr>
        <p:grpSpPr>
          <a:xfrm>
            <a:off x="3914831" y="2027822"/>
            <a:ext cx="617188" cy="999183"/>
            <a:chOff x="5219729" y="2703724"/>
            <a:chExt cx="822960" cy="1332313"/>
          </a:xfrm>
        </p:grpSpPr>
        <p:sp>
          <p:nvSpPr>
            <p:cNvPr id="178" name="Title 1">
              <a:extLst>
                <a:ext uri="{FF2B5EF4-FFF2-40B4-BE49-F238E27FC236}">
                  <a16:creationId xmlns:a16="http://schemas.microsoft.com/office/drawing/2014/main" id="{019FB571-D7D9-43CB-8017-21B0CCEA8F2C}"/>
                </a:ext>
              </a:extLst>
            </p:cNvPr>
            <p:cNvSpPr txBox="1">
              <a:spLocks/>
            </p:cNvSpPr>
            <p:nvPr/>
          </p:nvSpPr>
          <p:spPr>
            <a:xfrm>
              <a:off x="5291043" y="2703724"/>
              <a:ext cx="680330" cy="461689"/>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defTabSz="685572">
                <a:defRPr/>
              </a:pPr>
              <a:r>
                <a:rPr lang="en-US" sz="750">
                  <a:solidFill>
                    <a:srgbClr val="000000"/>
                  </a:solidFill>
                </a:rPr>
                <a:t>Azure Container Registry</a:t>
              </a:r>
            </a:p>
          </p:txBody>
        </p:sp>
        <p:grpSp>
          <p:nvGrpSpPr>
            <p:cNvPr id="179" name="Group 178">
              <a:extLst>
                <a:ext uri="{FF2B5EF4-FFF2-40B4-BE49-F238E27FC236}">
                  <a16:creationId xmlns:a16="http://schemas.microsoft.com/office/drawing/2014/main" id="{012A15F1-6FCE-4630-B46D-FD8874DE66FD}"/>
                </a:ext>
              </a:extLst>
            </p:cNvPr>
            <p:cNvGrpSpPr/>
            <p:nvPr/>
          </p:nvGrpSpPr>
          <p:grpSpPr>
            <a:xfrm>
              <a:off x="5219729" y="3213077"/>
              <a:ext cx="822960" cy="822960"/>
              <a:chOff x="5824800" y="1539202"/>
              <a:chExt cx="822960" cy="822960"/>
            </a:xfrm>
          </p:grpSpPr>
          <p:sp>
            <p:nvSpPr>
              <p:cNvPr id="180" name="Rectangle: Rounded Corners 179">
                <a:extLst>
                  <a:ext uri="{FF2B5EF4-FFF2-40B4-BE49-F238E27FC236}">
                    <a16:creationId xmlns:a16="http://schemas.microsoft.com/office/drawing/2014/main" id="{9F97ECFB-A205-4741-AACD-EB33DDC5FEBD}"/>
                  </a:ext>
                </a:extLst>
              </p:cNvPr>
              <p:cNvSpPr/>
              <p:nvPr/>
            </p:nvSpPr>
            <p:spPr bwMode="auto">
              <a:xfrm>
                <a:off x="5824800" y="1539202"/>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182" name="Graphic 181">
                <a:extLst>
                  <a:ext uri="{FF2B5EF4-FFF2-40B4-BE49-F238E27FC236}">
                    <a16:creationId xmlns:a16="http://schemas.microsoft.com/office/drawing/2014/main" id="{B3BD18F6-9193-4396-AE55-85BACC7083FF}"/>
                  </a:ext>
                </a:extLst>
              </p:cNvPr>
              <p:cNvPicPr>
                <a:picLocks noChangeAspect="1"/>
              </p:cNvPicPr>
              <p:nvPr/>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5930334" y="1644736"/>
                <a:ext cx="611893" cy="611893"/>
              </a:xfrm>
              <a:prstGeom prst="rect">
                <a:avLst/>
              </a:prstGeom>
            </p:spPr>
          </p:pic>
        </p:grpSp>
      </p:grpSp>
      <p:cxnSp>
        <p:nvCxnSpPr>
          <p:cNvPr id="188" name="Straight Arrow Connector 187">
            <a:extLst>
              <a:ext uri="{FF2B5EF4-FFF2-40B4-BE49-F238E27FC236}">
                <a16:creationId xmlns:a16="http://schemas.microsoft.com/office/drawing/2014/main" id="{224311F2-7BFA-4298-95B9-C477D15ED234}"/>
              </a:ext>
            </a:extLst>
          </p:cNvPr>
          <p:cNvCxnSpPr>
            <a:cxnSpLocks/>
            <a:stCxn id="186" idx="0"/>
            <a:endCxn id="180" idx="2"/>
          </p:cNvCxnSpPr>
          <p:nvPr/>
        </p:nvCxnSpPr>
        <p:spPr>
          <a:xfrm flipV="1">
            <a:off x="4223425" y="3027004"/>
            <a:ext cx="0" cy="748627"/>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89" name="Title 1">
            <a:extLst>
              <a:ext uri="{FF2B5EF4-FFF2-40B4-BE49-F238E27FC236}">
                <a16:creationId xmlns:a16="http://schemas.microsoft.com/office/drawing/2014/main" id="{B2A5952E-BE0F-4B98-882E-C7EAD527C476}"/>
              </a:ext>
            </a:extLst>
          </p:cNvPr>
          <p:cNvSpPr txBox="1">
            <a:spLocks/>
          </p:cNvSpPr>
          <p:nvPr/>
        </p:nvSpPr>
        <p:spPr>
          <a:xfrm>
            <a:off x="3472259" y="3481599"/>
            <a:ext cx="741634" cy="230832"/>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750" spc="0">
                <a:solidFill>
                  <a:srgbClr val="000000"/>
                </a:solidFill>
                <a:latin typeface="Segoe UI Semibold" panose="020B0702040204020203" pitchFamily="34" charset="0"/>
                <a:cs typeface="Segoe UI Semibold" panose="020B0702040204020203" pitchFamily="34" charset="0"/>
              </a:rPr>
              <a:t>Azure Pipelines/</a:t>
            </a:r>
            <a:br>
              <a:rPr lang="en-US" sz="750" spc="0">
                <a:solidFill>
                  <a:srgbClr val="000000"/>
                </a:solidFill>
                <a:latin typeface="Segoe UI Semibold" panose="020B0702040204020203" pitchFamily="34" charset="0"/>
                <a:cs typeface="Segoe UI Semibold" panose="020B0702040204020203" pitchFamily="34" charset="0"/>
              </a:rPr>
            </a:br>
            <a:r>
              <a:rPr lang="en-US" sz="750" spc="0">
                <a:solidFill>
                  <a:srgbClr val="000000"/>
                </a:solidFill>
                <a:latin typeface="Segoe UI Semibold" panose="020B0702040204020203" pitchFamily="34" charset="0"/>
                <a:cs typeface="Segoe UI Semibold" panose="020B0702040204020203" pitchFamily="34" charset="0"/>
              </a:rPr>
              <a:t>DevOps Project</a:t>
            </a:r>
          </a:p>
        </p:txBody>
      </p:sp>
      <p:sp>
        <p:nvSpPr>
          <p:cNvPr id="190" name="Title 1">
            <a:extLst>
              <a:ext uri="{FF2B5EF4-FFF2-40B4-BE49-F238E27FC236}">
                <a16:creationId xmlns:a16="http://schemas.microsoft.com/office/drawing/2014/main" id="{2D5D017A-3FB4-4855-A36F-D8EF618318E8}"/>
              </a:ext>
            </a:extLst>
          </p:cNvPr>
          <p:cNvSpPr txBox="1">
            <a:spLocks/>
          </p:cNvSpPr>
          <p:nvPr/>
        </p:nvSpPr>
        <p:spPr>
          <a:xfrm>
            <a:off x="3960880" y="3188975"/>
            <a:ext cx="525093" cy="229437"/>
          </a:xfrm>
          <a:prstGeom prst="roundRect">
            <a:avLst>
              <a:gd name="adj" fmla="val 4732"/>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77" tIns="68577" rIns="68577" bIns="68577" numCol="1" spcCol="0" rtlCol="0" fromWordArt="0" anchor="ctr" anchorCtr="0" forceAA="0" compatLnSpc="1">
            <a:prstTxWarp prst="textNoShape">
              <a:avLst/>
            </a:prstTxWarp>
            <a:noAutofit/>
          </a:bodyPr>
          <a:lstStyle>
            <a:defPPr>
              <a:defRPr lang="en-US"/>
            </a:defPPr>
            <a:lvl1pPr algn="ctr" defTabSz="913927" fontAlgn="base">
              <a:lnSpc>
                <a:spcPct val="90000"/>
              </a:lnSpc>
              <a:spcBef>
                <a:spcPct val="0"/>
              </a:spcBef>
              <a:spcAft>
                <a:spcPct val="0"/>
              </a:spcAft>
              <a:defRPr sz="1175">
                <a:solidFill>
                  <a:srgbClr val="505050"/>
                </a:solidFill>
                <a:latin typeface="Segoe UI"/>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685373">
              <a:defRPr/>
            </a:pPr>
            <a:r>
              <a:rPr lang="en-US" sz="600">
                <a:ln w="3175">
                  <a:noFill/>
                </a:ln>
                <a:solidFill>
                  <a:srgbClr val="3C3C41"/>
                </a:solidFill>
                <a:cs typeface="Segoe UI Semibold" panose="020B0702040204020203" pitchFamily="34" charset="0"/>
              </a:rPr>
              <a:t>Auto-build</a:t>
            </a:r>
          </a:p>
        </p:txBody>
      </p:sp>
      <p:cxnSp>
        <p:nvCxnSpPr>
          <p:cNvPr id="191" name="Straight Arrow Connector 190">
            <a:extLst>
              <a:ext uri="{FF2B5EF4-FFF2-40B4-BE49-F238E27FC236}">
                <a16:creationId xmlns:a16="http://schemas.microsoft.com/office/drawing/2014/main" id="{143233DC-DFD7-4103-B09D-CDD092FD269D}"/>
              </a:ext>
            </a:extLst>
          </p:cNvPr>
          <p:cNvCxnSpPr>
            <a:cxnSpLocks/>
            <a:stCxn id="180" idx="3"/>
            <a:endCxn id="118" idx="1"/>
          </p:cNvCxnSpPr>
          <p:nvPr/>
        </p:nvCxnSpPr>
        <p:spPr>
          <a:xfrm>
            <a:off x="4532019" y="2718410"/>
            <a:ext cx="561806" cy="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92" name="Group 191">
            <a:extLst>
              <a:ext uri="{FF2B5EF4-FFF2-40B4-BE49-F238E27FC236}">
                <a16:creationId xmlns:a16="http://schemas.microsoft.com/office/drawing/2014/main" id="{5654BB42-51D4-40C1-A339-141A712B1B4C}"/>
              </a:ext>
            </a:extLst>
          </p:cNvPr>
          <p:cNvGrpSpPr/>
          <p:nvPr/>
        </p:nvGrpSpPr>
        <p:grpSpPr>
          <a:xfrm>
            <a:off x="5205909" y="2769759"/>
            <a:ext cx="1695972" cy="690141"/>
            <a:chOff x="6941256" y="3693024"/>
            <a:chExt cx="2261415" cy="920237"/>
          </a:xfrm>
        </p:grpSpPr>
        <p:sp>
          <p:nvSpPr>
            <p:cNvPr id="193" name="Rectangle: Rounded Corners 192">
              <a:extLst>
                <a:ext uri="{FF2B5EF4-FFF2-40B4-BE49-F238E27FC236}">
                  <a16:creationId xmlns:a16="http://schemas.microsoft.com/office/drawing/2014/main" id="{C1328EB9-51B2-4776-8B65-340CCCCF4132}"/>
                </a:ext>
              </a:extLst>
            </p:cNvPr>
            <p:cNvSpPr/>
            <p:nvPr/>
          </p:nvSpPr>
          <p:spPr bwMode="auto">
            <a:xfrm>
              <a:off x="6941256" y="3991112"/>
              <a:ext cx="2261415" cy="62214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94" name="Title 1">
              <a:extLst>
                <a:ext uri="{FF2B5EF4-FFF2-40B4-BE49-F238E27FC236}">
                  <a16:creationId xmlns:a16="http://schemas.microsoft.com/office/drawing/2014/main" id="{CF549E21-B66C-4D12-964D-49BAF84C586F}"/>
                </a:ext>
              </a:extLst>
            </p:cNvPr>
            <p:cNvSpPr txBox="1">
              <a:spLocks/>
            </p:cNvSpPr>
            <p:nvPr/>
          </p:nvSpPr>
          <p:spPr>
            <a:xfrm>
              <a:off x="6941256" y="3693024"/>
              <a:ext cx="601488" cy="246234"/>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dirty="0">
                  <a:solidFill>
                    <a:srgbClr val="000000"/>
                  </a:solidFill>
                  <a:latin typeface="Segoe UI Semibold" panose="020B0702040204020203" pitchFamily="34" charset="0"/>
                  <a:cs typeface="Segoe UI Semibold" panose="020B0702040204020203" pitchFamily="34" charset="0"/>
                </a:rPr>
                <a:t>Business logic</a:t>
              </a:r>
            </a:p>
          </p:txBody>
        </p:sp>
      </p:grpSp>
      <p:grpSp>
        <p:nvGrpSpPr>
          <p:cNvPr id="195" name="Group 194">
            <a:extLst>
              <a:ext uri="{FF2B5EF4-FFF2-40B4-BE49-F238E27FC236}">
                <a16:creationId xmlns:a16="http://schemas.microsoft.com/office/drawing/2014/main" id="{EEAC4FAD-5586-4AB6-9115-5E66B58B69A1}"/>
              </a:ext>
            </a:extLst>
          </p:cNvPr>
          <p:cNvGrpSpPr/>
          <p:nvPr/>
        </p:nvGrpSpPr>
        <p:grpSpPr>
          <a:xfrm>
            <a:off x="5307793" y="3076130"/>
            <a:ext cx="300951" cy="300951"/>
            <a:chOff x="7077109" y="4101542"/>
            <a:chExt cx="401289" cy="401289"/>
          </a:xfrm>
        </p:grpSpPr>
        <p:sp>
          <p:nvSpPr>
            <p:cNvPr id="196" name="Rectangle: Rounded Corners 195">
              <a:extLst>
                <a:ext uri="{FF2B5EF4-FFF2-40B4-BE49-F238E27FC236}">
                  <a16:creationId xmlns:a16="http://schemas.microsoft.com/office/drawing/2014/main" id="{2B9696C4-B5D9-4DB9-BC4A-4120A2C960AF}"/>
                </a:ext>
              </a:extLst>
            </p:cNvPr>
            <p:cNvSpPr/>
            <p:nvPr/>
          </p:nvSpPr>
          <p:spPr bwMode="auto">
            <a:xfrm>
              <a:off x="7077109"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197" name="Graphic 196">
              <a:extLst>
                <a:ext uri="{FF2B5EF4-FFF2-40B4-BE49-F238E27FC236}">
                  <a16:creationId xmlns:a16="http://schemas.microsoft.com/office/drawing/2014/main" id="{A9210BF6-13B8-42C6-9608-FB304EB95A07}"/>
                </a:ext>
              </a:extLst>
            </p:cNvPr>
            <p:cNvPicPr>
              <a:picLocks noChangeAspect="1"/>
            </p:cNvPicPr>
            <p:nvPr/>
          </p:nvPicPr>
          <p:blipFill>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7160189" y="4184622"/>
              <a:ext cx="235129" cy="235129"/>
            </a:xfrm>
            <a:prstGeom prst="rect">
              <a:avLst/>
            </a:prstGeom>
          </p:spPr>
        </p:pic>
      </p:grpSp>
      <p:grpSp>
        <p:nvGrpSpPr>
          <p:cNvPr id="198" name="Group 197">
            <a:extLst>
              <a:ext uri="{FF2B5EF4-FFF2-40B4-BE49-F238E27FC236}">
                <a16:creationId xmlns:a16="http://schemas.microsoft.com/office/drawing/2014/main" id="{1ABA7513-7051-4FD0-9396-B04D26679716}"/>
              </a:ext>
            </a:extLst>
          </p:cNvPr>
          <p:cNvGrpSpPr/>
          <p:nvPr/>
        </p:nvGrpSpPr>
        <p:grpSpPr>
          <a:xfrm>
            <a:off x="5704877" y="3076130"/>
            <a:ext cx="300951" cy="300951"/>
            <a:chOff x="7606582" y="4101542"/>
            <a:chExt cx="401289" cy="401289"/>
          </a:xfrm>
        </p:grpSpPr>
        <p:sp>
          <p:nvSpPr>
            <p:cNvPr id="199" name="Rectangle: Rounded Corners 198">
              <a:extLst>
                <a:ext uri="{FF2B5EF4-FFF2-40B4-BE49-F238E27FC236}">
                  <a16:creationId xmlns:a16="http://schemas.microsoft.com/office/drawing/2014/main" id="{500AB67E-B462-430E-81E3-93E8C780C60F}"/>
                </a:ext>
              </a:extLst>
            </p:cNvPr>
            <p:cNvSpPr/>
            <p:nvPr/>
          </p:nvSpPr>
          <p:spPr bwMode="auto">
            <a:xfrm>
              <a:off x="7606582"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00" name="Graphic 199">
              <a:extLst>
                <a:ext uri="{FF2B5EF4-FFF2-40B4-BE49-F238E27FC236}">
                  <a16:creationId xmlns:a16="http://schemas.microsoft.com/office/drawing/2014/main" id="{622D6136-E7A6-46E1-B0D3-1D15CD6581BA}"/>
                </a:ext>
              </a:extLst>
            </p:cNvPr>
            <p:cNvPicPr>
              <a:picLocks noChangeAspect="1"/>
            </p:cNvPicPr>
            <p:nvPr/>
          </p:nvPicPr>
          <p:blipFill>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7689662" y="4184622"/>
              <a:ext cx="235129" cy="235129"/>
            </a:xfrm>
            <a:prstGeom prst="rect">
              <a:avLst/>
            </a:prstGeom>
          </p:spPr>
        </p:pic>
      </p:grpSp>
      <p:grpSp>
        <p:nvGrpSpPr>
          <p:cNvPr id="201" name="Group 200">
            <a:extLst>
              <a:ext uri="{FF2B5EF4-FFF2-40B4-BE49-F238E27FC236}">
                <a16:creationId xmlns:a16="http://schemas.microsoft.com/office/drawing/2014/main" id="{369C0280-D673-4424-8FC3-8738D794E765}"/>
              </a:ext>
            </a:extLst>
          </p:cNvPr>
          <p:cNvGrpSpPr/>
          <p:nvPr/>
        </p:nvGrpSpPr>
        <p:grpSpPr>
          <a:xfrm>
            <a:off x="6101961" y="3076130"/>
            <a:ext cx="300951" cy="300951"/>
            <a:chOff x="8136055" y="4101542"/>
            <a:chExt cx="401289" cy="401289"/>
          </a:xfrm>
        </p:grpSpPr>
        <p:sp>
          <p:nvSpPr>
            <p:cNvPr id="202" name="Rectangle: Rounded Corners 201">
              <a:extLst>
                <a:ext uri="{FF2B5EF4-FFF2-40B4-BE49-F238E27FC236}">
                  <a16:creationId xmlns:a16="http://schemas.microsoft.com/office/drawing/2014/main" id="{87080084-FF4E-47ED-AA4C-D500B8442D97}"/>
                </a:ext>
              </a:extLst>
            </p:cNvPr>
            <p:cNvSpPr/>
            <p:nvPr/>
          </p:nvSpPr>
          <p:spPr bwMode="auto">
            <a:xfrm>
              <a:off x="8136055"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11" name="Graphic 210">
              <a:extLst>
                <a:ext uri="{FF2B5EF4-FFF2-40B4-BE49-F238E27FC236}">
                  <a16:creationId xmlns:a16="http://schemas.microsoft.com/office/drawing/2014/main" id="{6CDC7435-CE39-4ECF-ABFC-6EDCCFB99CBD}"/>
                </a:ext>
              </a:extLst>
            </p:cNvPr>
            <p:cNvPicPr>
              <a:picLocks noChangeAspect="1"/>
            </p:cNvPicPr>
            <p:nvPr/>
          </p:nvPicPr>
          <p:blipFill>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8219135" y="4184622"/>
              <a:ext cx="235129" cy="235129"/>
            </a:xfrm>
            <a:prstGeom prst="rect">
              <a:avLst/>
            </a:prstGeom>
          </p:spPr>
        </p:pic>
      </p:grpSp>
      <p:grpSp>
        <p:nvGrpSpPr>
          <p:cNvPr id="212" name="Group 211">
            <a:extLst>
              <a:ext uri="{FF2B5EF4-FFF2-40B4-BE49-F238E27FC236}">
                <a16:creationId xmlns:a16="http://schemas.microsoft.com/office/drawing/2014/main" id="{92C83B91-9573-4E17-B937-C04B253D84CC}"/>
              </a:ext>
            </a:extLst>
          </p:cNvPr>
          <p:cNvGrpSpPr/>
          <p:nvPr/>
        </p:nvGrpSpPr>
        <p:grpSpPr>
          <a:xfrm>
            <a:off x="6499045" y="3076130"/>
            <a:ext cx="300951" cy="300951"/>
            <a:chOff x="8665528" y="4101542"/>
            <a:chExt cx="401289" cy="401289"/>
          </a:xfrm>
        </p:grpSpPr>
        <p:sp>
          <p:nvSpPr>
            <p:cNvPr id="216" name="Rectangle: Rounded Corners 215">
              <a:extLst>
                <a:ext uri="{FF2B5EF4-FFF2-40B4-BE49-F238E27FC236}">
                  <a16:creationId xmlns:a16="http://schemas.microsoft.com/office/drawing/2014/main" id="{7C862C67-60CC-467D-8C36-3B62171E085C}"/>
                </a:ext>
              </a:extLst>
            </p:cNvPr>
            <p:cNvSpPr/>
            <p:nvPr/>
          </p:nvSpPr>
          <p:spPr bwMode="auto">
            <a:xfrm>
              <a:off x="8665528"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17" name="Graphic 216">
              <a:extLst>
                <a:ext uri="{FF2B5EF4-FFF2-40B4-BE49-F238E27FC236}">
                  <a16:creationId xmlns:a16="http://schemas.microsoft.com/office/drawing/2014/main" id="{12FC4DF9-5ECF-46F6-BBF6-A58023AB0238}"/>
                </a:ext>
              </a:extLst>
            </p:cNvPr>
            <p:cNvPicPr>
              <a:picLocks noChangeAspect="1"/>
            </p:cNvPicPr>
            <p:nvPr/>
          </p:nvPicPr>
          <p:blipFill>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8748608" y="4184622"/>
              <a:ext cx="235129" cy="235129"/>
            </a:xfrm>
            <a:prstGeom prst="rect">
              <a:avLst/>
            </a:prstGeom>
          </p:spPr>
        </p:pic>
      </p:grpSp>
      <p:cxnSp>
        <p:nvCxnSpPr>
          <p:cNvPr id="218" name="Straight Arrow Connector 217">
            <a:extLst>
              <a:ext uri="{FF2B5EF4-FFF2-40B4-BE49-F238E27FC236}">
                <a16:creationId xmlns:a16="http://schemas.microsoft.com/office/drawing/2014/main" id="{7FF67413-02F3-4398-9FFA-1DF4A17637BC}"/>
              </a:ext>
            </a:extLst>
          </p:cNvPr>
          <p:cNvCxnSpPr>
            <a:cxnSpLocks/>
          </p:cNvCxnSpPr>
          <p:nvPr/>
        </p:nvCxnSpPr>
        <p:spPr>
          <a:xfrm>
            <a:off x="6053895" y="2476029"/>
            <a:ext cx="0" cy="517283"/>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1" name="Straight Arrow Connector 220">
            <a:extLst>
              <a:ext uri="{FF2B5EF4-FFF2-40B4-BE49-F238E27FC236}">
                <a16:creationId xmlns:a16="http://schemas.microsoft.com/office/drawing/2014/main" id="{998E30A2-342E-4DF0-935D-B69C7DAD1E34}"/>
              </a:ext>
            </a:extLst>
          </p:cNvPr>
          <p:cNvCxnSpPr>
            <a:cxnSpLocks/>
          </p:cNvCxnSpPr>
          <p:nvPr/>
        </p:nvCxnSpPr>
        <p:spPr>
          <a:xfrm>
            <a:off x="6450978" y="2476029"/>
            <a:ext cx="0" cy="517283"/>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2" name="Group 221">
            <a:extLst>
              <a:ext uri="{FF2B5EF4-FFF2-40B4-BE49-F238E27FC236}">
                <a16:creationId xmlns:a16="http://schemas.microsoft.com/office/drawing/2014/main" id="{A458BB7E-AD25-4348-9A08-D965C7CF323E}"/>
              </a:ext>
            </a:extLst>
          </p:cNvPr>
          <p:cNvGrpSpPr/>
          <p:nvPr/>
        </p:nvGrpSpPr>
        <p:grpSpPr>
          <a:xfrm>
            <a:off x="5205909" y="1878218"/>
            <a:ext cx="1695972" cy="597808"/>
            <a:chOff x="6941256" y="2504244"/>
            <a:chExt cx="2261415" cy="797121"/>
          </a:xfrm>
        </p:grpSpPr>
        <p:sp>
          <p:nvSpPr>
            <p:cNvPr id="223" name="Rectangle: Rounded Corners 222">
              <a:extLst>
                <a:ext uri="{FF2B5EF4-FFF2-40B4-BE49-F238E27FC236}">
                  <a16:creationId xmlns:a16="http://schemas.microsoft.com/office/drawing/2014/main" id="{830EACE4-98B3-4B31-ABCC-429779A72F05}"/>
                </a:ext>
              </a:extLst>
            </p:cNvPr>
            <p:cNvSpPr/>
            <p:nvPr/>
          </p:nvSpPr>
          <p:spPr bwMode="auto">
            <a:xfrm>
              <a:off x="6941256" y="2679216"/>
              <a:ext cx="2261415" cy="62214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26" name="Title 1">
              <a:extLst>
                <a:ext uri="{FF2B5EF4-FFF2-40B4-BE49-F238E27FC236}">
                  <a16:creationId xmlns:a16="http://schemas.microsoft.com/office/drawing/2014/main" id="{728987D7-845D-4BB9-8D13-EDBD9F00D380}"/>
                </a:ext>
              </a:extLst>
            </p:cNvPr>
            <p:cNvSpPr txBox="1">
              <a:spLocks/>
            </p:cNvSpPr>
            <p:nvPr/>
          </p:nvSpPr>
          <p:spPr>
            <a:xfrm>
              <a:off x="6941256" y="2504244"/>
              <a:ext cx="601488" cy="12311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defTabSz="699482">
                <a:lnSpc>
                  <a:spcPct val="100000"/>
                </a:lnSpc>
                <a:defRPr/>
              </a:pPr>
              <a:r>
                <a:rPr lang="en-US" sz="600" spc="0" dirty="0">
                  <a:solidFill>
                    <a:srgbClr val="000000"/>
                  </a:solidFill>
                  <a:latin typeface="Segoe UI Semibold" panose="020B0702040204020203" pitchFamily="34" charset="0"/>
                  <a:cs typeface="Segoe UI Semibold" panose="020B0702040204020203" pitchFamily="34" charset="0"/>
                </a:rPr>
                <a:t>Front end</a:t>
              </a:r>
            </a:p>
          </p:txBody>
        </p:sp>
      </p:grpSp>
      <p:grpSp>
        <p:nvGrpSpPr>
          <p:cNvPr id="227" name="Group 226">
            <a:extLst>
              <a:ext uri="{FF2B5EF4-FFF2-40B4-BE49-F238E27FC236}">
                <a16:creationId xmlns:a16="http://schemas.microsoft.com/office/drawing/2014/main" id="{F851CBB4-C5B1-4707-B212-DD5530BF64CC}"/>
              </a:ext>
            </a:extLst>
          </p:cNvPr>
          <p:cNvGrpSpPr/>
          <p:nvPr/>
        </p:nvGrpSpPr>
        <p:grpSpPr>
          <a:xfrm>
            <a:off x="5307793" y="2092260"/>
            <a:ext cx="300951" cy="300951"/>
            <a:chOff x="7077109" y="2789646"/>
            <a:chExt cx="401289" cy="401289"/>
          </a:xfrm>
        </p:grpSpPr>
        <p:sp>
          <p:nvSpPr>
            <p:cNvPr id="228" name="Rectangle: Rounded Corners 227">
              <a:extLst>
                <a:ext uri="{FF2B5EF4-FFF2-40B4-BE49-F238E27FC236}">
                  <a16:creationId xmlns:a16="http://schemas.microsoft.com/office/drawing/2014/main" id="{3FCFFAB1-38F7-4056-B93E-467E4C8F1D02}"/>
                </a:ext>
              </a:extLst>
            </p:cNvPr>
            <p:cNvSpPr/>
            <p:nvPr/>
          </p:nvSpPr>
          <p:spPr bwMode="auto">
            <a:xfrm>
              <a:off x="7077109"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29" name="Graphic 228">
              <a:extLst>
                <a:ext uri="{FF2B5EF4-FFF2-40B4-BE49-F238E27FC236}">
                  <a16:creationId xmlns:a16="http://schemas.microsoft.com/office/drawing/2014/main" id="{6A32B68B-975E-4C5D-9C8F-7D02C7226DA7}"/>
                </a:ext>
              </a:extLst>
            </p:cNvPr>
            <p:cNvPicPr>
              <a:picLocks noChangeAspect="1"/>
            </p:cNvPicPr>
            <p:nvPr/>
          </p:nvPicPr>
          <p:blipFill>
            <a:blip r:embed="rId9" cstate="print">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7155415" y="2867952"/>
              <a:ext cx="244676" cy="244676"/>
            </a:xfrm>
            <a:prstGeom prst="rect">
              <a:avLst/>
            </a:prstGeom>
          </p:spPr>
        </p:pic>
      </p:grpSp>
      <p:grpSp>
        <p:nvGrpSpPr>
          <p:cNvPr id="230" name="Group 229">
            <a:extLst>
              <a:ext uri="{FF2B5EF4-FFF2-40B4-BE49-F238E27FC236}">
                <a16:creationId xmlns:a16="http://schemas.microsoft.com/office/drawing/2014/main" id="{C1BB9269-B71F-4C17-B42B-9F34374BA323}"/>
              </a:ext>
            </a:extLst>
          </p:cNvPr>
          <p:cNvGrpSpPr/>
          <p:nvPr/>
        </p:nvGrpSpPr>
        <p:grpSpPr>
          <a:xfrm>
            <a:off x="5704877" y="2092260"/>
            <a:ext cx="300951" cy="300951"/>
            <a:chOff x="7606582" y="2789646"/>
            <a:chExt cx="401289" cy="401289"/>
          </a:xfrm>
        </p:grpSpPr>
        <p:sp>
          <p:nvSpPr>
            <p:cNvPr id="231" name="Rectangle: Rounded Corners 230">
              <a:extLst>
                <a:ext uri="{FF2B5EF4-FFF2-40B4-BE49-F238E27FC236}">
                  <a16:creationId xmlns:a16="http://schemas.microsoft.com/office/drawing/2014/main" id="{E28F7EF0-7796-45AE-8425-FA48DB1B1A3B}"/>
                </a:ext>
              </a:extLst>
            </p:cNvPr>
            <p:cNvSpPr/>
            <p:nvPr/>
          </p:nvSpPr>
          <p:spPr bwMode="auto">
            <a:xfrm>
              <a:off x="7606582"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32" name="Graphic 231">
              <a:extLst>
                <a:ext uri="{FF2B5EF4-FFF2-40B4-BE49-F238E27FC236}">
                  <a16:creationId xmlns:a16="http://schemas.microsoft.com/office/drawing/2014/main" id="{1D6E7D16-0919-4EF0-9343-E3768DEBF438}"/>
                </a:ext>
              </a:extLst>
            </p:cNvPr>
            <p:cNvPicPr>
              <a:picLocks noChangeAspect="1"/>
            </p:cNvPicPr>
            <p:nvPr/>
          </p:nvPicPr>
          <p:blipFill>
            <a:blip r:embed="rId9" cstate="print">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7684888" y="2867952"/>
              <a:ext cx="244676" cy="244676"/>
            </a:xfrm>
            <a:prstGeom prst="rect">
              <a:avLst/>
            </a:prstGeom>
          </p:spPr>
        </p:pic>
      </p:grpSp>
      <p:grpSp>
        <p:nvGrpSpPr>
          <p:cNvPr id="233" name="Group 232">
            <a:extLst>
              <a:ext uri="{FF2B5EF4-FFF2-40B4-BE49-F238E27FC236}">
                <a16:creationId xmlns:a16="http://schemas.microsoft.com/office/drawing/2014/main" id="{2645A38A-68D9-4629-8B09-3DCB11893AF8}"/>
              </a:ext>
            </a:extLst>
          </p:cNvPr>
          <p:cNvGrpSpPr/>
          <p:nvPr/>
        </p:nvGrpSpPr>
        <p:grpSpPr>
          <a:xfrm>
            <a:off x="6101961" y="2092260"/>
            <a:ext cx="300951" cy="300951"/>
            <a:chOff x="8136055" y="2789646"/>
            <a:chExt cx="401289" cy="401289"/>
          </a:xfrm>
        </p:grpSpPr>
        <p:sp>
          <p:nvSpPr>
            <p:cNvPr id="234" name="Rectangle: Rounded Corners 233">
              <a:extLst>
                <a:ext uri="{FF2B5EF4-FFF2-40B4-BE49-F238E27FC236}">
                  <a16:creationId xmlns:a16="http://schemas.microsoft.com/office/drawing/2014/main" id="{2B9B6722-F6D0-421C-B0A8-1554442FF432}"/>
                </a:ext>
              </a:extLst>
            </p:cNvPr>
            <p:cNvSpPr/>
            <p:nvPr/>
          </p:nvSpPr>
          <p:spPr bwMode="auto">
            <a:xfrm>
              <a:off x="8136055"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35" name="Graphic 234">
              <a:extLst>
                <a:ext uri="{FF2B5EF4-FFF2-40B4-BE49-F238E27FC236}">
                  <a16:creationId xmlns:a16="http://schemas.microsoft.com/office/drawing/2014/main" id="{80439153-58F1-48C7-9022-F2DE64852AB0}"/>
                </a:ext>
              </a:extLst>
            </p:cNvPr>
            <p:cNvPicPr>
              <a:picLocks noChangeAspect="1"/>
            </p:cNvPicPr>
            <p:nvPr/>
          </p:nvPicPr>
          <p:blipFill>
            <a:blip r:embed="rId9" cstate="print">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8214361" y="2867952"/>
              <a:ext cx="244676" cy="244676"/>
            </a:xfrm>
            <a:prstGeom prst="rect">
              <a:avLst/>
            </a:prstGeom>
          </p:spPr>
        </p:pic>
      </p:grpSp>
      <p:cxnSp>
        <p:nvCxnSpPr>
          <p:cNvPr id="236" name="Straight Arrow Connector 235">
            <a:extLst>
              <a:ext uri="{FF2B5EF4-FFF2-40B4-BE49-F238E27FC236}">
                <a16:creationId xmlns:a16="http://schemas.microsoft.com/office/drawing/2014/main" id="{CFEAD16F-1628-4250-895B-7AC959FB3700}"/>
              </a:ext>
            </a:extLst>
          </p:cNvPr>
          <p:cNvCxnSpPr>
            <a:cxnSpLocks/>
          </p:cNvCxnSpPr>
          <p:nvPr/>
        </p:nvCxnSpPr>
        <p:spPr>
          <a:xfrm>
            <a:off x="6053895" y="3678479"/>
            <a:ext cx="1" cy="357666"/>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7" name="Straight Arrow Connector 236">
            <a:extLst>
              <a:ext uri="{FF2B5EF4-FFF2-40B4-BE49-F238E27FC236}">
                <a16:creationId xmlns:a16="http://schemas.microsoft.com/office/drawing/2014/main" id="{B034949D-1ABA-4066-90D6-94BAE32DC2DD}"/>
              </a:ext>
            </a:extLst>
          </p:cNvPr>
          <p:cNvCxnSpPr>
            <a:cxnSpLocks/>
          </p:cNvCxnSpPr>
          <p:nvPr/>
        </p:nvCxnSpPr>
        <p:spPr>
          <a:xfrm>
            <a:off x="6450979" y="3678479"/>
            <a:ext cx="1" cy="357666"/>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8" name="Group 237">
            <a:extLst>
              <a:ext uri="{FF2B5EF4-FFF2-40B4-BE49-F238E27FC236}">
                <a16:creationId xmlns:a16="http://schemas.microsoft.com/office/drawing/2014/main" id="{4DC84DA9-AC48-4CAD-A241-64EEABC29E78}"/>
              </a:ext>
            </a:extLst>
          </p:cNvPr>
          <p:cNvGrpSpPr/>
          <p:nvPr/>
        </p:nvGrpSpPr>
        <p:grpSpPr>
          <a:xfrm>
            <a:off x="5234718" y="4168656"/>
            <a:ext cx="400171" cy="400171"/>
            <a:chOff x="9572166" y="4425234"/>
            <a:chExt cx="533589" cy="533589"/>
          </a:xfrm>
        </p:grpSpPr>
        <p:sp>
          <p:nvSpPr>
            <p:cNvPr id="239" name="Rectangle: Rounded Corners 238">
              <a:extLst>
                <a:ext uri="{FF2B5EF4-FFF2-40B4-BE49-F238E27FC236}">
                  <a16:creationId xmlns:a16="http://schemas.microsoft.com/office/drawing/2014/main" id="{5D87A180-B262-43A3-A188-19651971B32A}"/>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40" name="Database_EFC7" title="Icon of a cylinder">
              <a:extLst>
                <a:ext uri="{FF2B5EF4-FFF2-40B4-BE49-F238E27FC236}">
                  <a16:creationId xmlns:a16="http://schemas.microsoft.com/office/drawing/2014/main" id="{A1AB72A2-9006-4C35-9377-C72DF5C89E35}"/>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grpSp>
        <p:nvGrpSpPr>
          <p:cNvPr id="241" name="Group 240">
            <a:extLst>
              <a:ext uri="{FF2B5EF4-FFF2-40B4-BE49-F238E27FC236}">
                <a16:creationId xmlns:a16="http://schemas.microsoft.com/office/drawing/2014/main" id="{28D73B6D-06C6-427B-B84E-F5CACF94A9EA}"/>
              </a:ext>
            </a:extLst>
          </p:cNvPr>
          <p:cNvGrpSpPr/>
          <p:nvPr/>
        </p:nvGrpSpPr>
        <p:grpSpPr>
          <a:xfrm>
            <a:off x="5853811" y="4168656"/>
            <a:ext cx="400171" cy="400171"/>
            <a:chOff x="9572166" y="4425234"/>
            <a:chExt cx="533589" cy="533589"/>
          </a:xfrm>
        </p:grpSpPr>
        <p:sp>
          <p:nvSpPr>
            <p:cNvPr id="242" name="Rectangle: Rounded Corners 241">
              <a:extLst>
                <a:ext uri="{FF2B5EF4-FFF2-40B4-BE49-F238E27FC236}">
                  <a16:creationId xmlns:a16="http://schemas.microsoft.com/office/drawing/2014/main" id="{C016DB6E-E5C8-479A-8CD2-998DAAD4DF49}"/>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243" name="Database_EFC7" title="Icon of a cylinder">
              <a:extLst>
                <a:ext uri="{FF2B5EF4-FFF2-40B4-BE49-F238E27FC236}">
                  <a16:creationId xmlns:a16="http://schemas.microsoft.com/office/drawing/2014/main" id="{79331E5C-0C98-4BD8-8550-590166004226}"/>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cxnSp>
        <p:nvCxnSpPr>
          <p:cNvPr id="244" name="Straight Arrow Connector 243">
            <a:extLst>
              <a:ext uri="{FF2B5EF4-FFF2-40B4-BE49-F238E27FC236}">
                <a16:creationId xmlns:a16="http://schemas.microsoft.com/office/drawing/2014/main" id="{64BE8DB1-F38F-45BB-B669-520D3AEEE0BE}"/>
              </a:ext>
            </a:extLst>
          </p:cNvPr>
          <p:cNvCxnSpPr>
            <a:cxnSpLocks/>
            <a:stCxn id="249" idx="1"/>
            <a:endCxn id="118" idx="3"/>
          </p:cNvCxnSpPr>
          <p:nvPr/>
        </p:nvCxnSpPr>
        <p:spPr>
          <a:xfrm flipH="1">
            <a:off x="7013965" y="2718410"/>
            <a:ext cx="563824" cy="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46" name="Group 245">
            <a:extLst>
              <a:ext uri="{FF2B5EF4-FFF2-40B4-BE49-F238E27FC236}">
                <a16:creationId xmlns:a16="http://schemas.microsoft.com/office/drawing/2014/main" id="{E9A7974A-2276-406E-A5FD-18E7667F88A2}"/>
              </a:ext>
            </a:extLst>
          </p:cNvPr>
          <p:cNvGrpSpPr/>
          <p:nvPr/>
        </p:nvGrpSpPr>
        <p:grpSpPr>
          <a:xfrm>
            <a:off x="7577788" y="2143238"/>
            <a:ext cx="617188" cy="883765"/>
            <a:chOff x="10103928" y="2857621"/>
            <a:chExt cx="822960" cy="1178416"/>
          </a:xfrm>
        </p:grpSpPr>
        <p:grpSp>
          <p:nvGrpSpPr>
            <p:cNvPr id="247" name="Group 246">
              <a:extLst>
                <a:ext uri="{FF2B5EF4-FFF2-40B4-BE49-F238E27FC236}">
                  <a16:creationId xmlns:a16="http://schemas.microsoft.com/office/drawing/2014/main" id="{B3006208-DFE0-4521-9F91-BAFA79D97BC2}"/>
                </a:ext>
              </a:extLst>
            </p:cNvPr>
            <p:cNvGrpSpPr/>
            <p:nvPr/>
          </p:nvGrpSpPr>
          <p:grpSpPr>
            <a:xfrm>
              <a:off x="10103928" y="3213077"/>
              <a:ext cx="822960" cy="822960"/>
              <a:chOff x="9992901" y="2243255"/>
              <a:chExt cx="822960" cy="822960"/>
            </a:xfrm>
          </p:grpSpPr>
          <p:sp>
            <p:nvSpPr>
              <p:cNvPr id="249" name="Rectangle: Rounded Corners 248">
                <a:extLst>
                  <a:ext uri="{FF2B5EF4-FFF2-40B4-BE49-F238E27FC236}">
                    <a16:creationId xmlns:a16="http://schemas.microsoft.com/office/drawing/2014/main" id="{A031C9BE-EC8B-4824-A1AF-E19528D1ACCC}"/>
                  </a:ext>
                </a:extLst>
              </p:cNvPr>
              <p:cNvSpPr/>
              <p:nvPr/>
            </p:nvSpPr>
            <p:spPr bwMode="auto">
              <a:xfrm>
                <a:off x="9992901" y="2243255"/>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250" name="Graphic 249">
                <a:extLst>
                  <a:ext uri="{FF2B5EF4-FFF2-40B4-BE49-F238E27FC236}">
                    <a16:creationId xmlns:a16="http://schemas.microsoft.com/office/drawing/2014/main" id="{2FB71895-15DC-4D46-8E09-2597C934D5E0}"/>
                  </a:ext>
                </a:extLst>
              </p:cNvPr>
              <p:cNvPicPr>
                <a:picLocks noChangeAspect="1"/>
              </p:cNvPicPr>
              <p:nvPr/>
            </p:nvPicPr>
            <p:blipFill>
              <a:blip r:embed="rId11">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10166256" y="2416610"/>
                <a:ext cx="476250" cy="476250"/>
              </a:xfrm>
              <a:prstGeom prst="rect">
                <a:avLst/>
              </a:prstGeom>
            </p:spPr>
          </p:pic>
        </p:grpSp>
        <p:sp>
          <p:nvSpPr>
            <p:cNvPr id="248" name="Title 1">
              <a:extLst>
                <a:ext uri="{FF2B5EF4-FFF2-40B4-BE49-F238E27FC236}">
                  <a16:creationId xmlns:a16="http://schemas.microsoft.com/office/drawing/2014/main" id="{3B9F62ED-E491-4EC1-B5E1-019DBC5CA94E}"/>
                </a:ext>
              </a:extLst>
            </p:cNvPr>
            <p:cNvSpPr txBox="1">
              <a:spLocks/>
            </p:cNvSpPr>
            <p:nvPr/>
          </p:nvSpPr>
          <p:spPr>
            <a:xfrm>
              <a:off x="10175242" y="2857621"/>
              <a:ext cx="680330" cy="307792"/>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defTabSz="685572">
                <a:defRPr/>
              </a:pPr>
              <a:r>
                <a:rPr lang="en-US" sz="750">
                  <a:solidFill>
                    <a:srgbClr val="000000"/>
                  </a:solidFill>
                </a:rPr>
                <a:t>Azure Monitor</a:t>
              </a:r>
            </a:p>
          </p:txBody>
        </p:sp>
      </p:grpSp>
      <p:sp>
        <p:nvSpPr>
          <p:cNvPr id="251" name="Oval 250">
            <a:extLst>
              <a:ext uri="{FF2B5EF4-FFF2-40B4-BE49-F238E27FC236}">
                <a16:creationId xmlns:a16="http://schemas.microsoft.com/office/drawing/2014/main" id="{D16EC3D5-8506-47ED-8C20-2D8CC9A38662}"/>
              </a:ext>
            </a:extLst>
          </p:cNvPr>
          <p:cNvSpPr/>
          <p:nvPr/>
        </p:nvSpPr>
        <p:spPr bwMode="auto">
          <a:xfrm>
            <a:off x="1652498" y="1753187"/>
            <a:ext cx="54861" cy="54861"/>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52" name="Straight Arrow Connector 251">
            <a:extLst>
              <a:ext uri="{FF2B5EF4-FFF2-40B4-BE49-F238E27FC236}">
                <a16:creationId xmlns:a16="http://schemas.microsoft.com/office/drawing/2014/main" id="{70CC4C1C-A5F1-47A0-A5CE-718CF1B068EA}"/>
              </a:ext>
            </a:extLst>
          </p:cNvPr>
          <p:cNvCxnSpPr>
            <a:cxnSpLocks/>
            <a:stCxn id="251" idx="4"/>
            <a:endCxn id="129" idx="0"/>
          </p:cNvCxnSpPr>
          <p:nvPr/>
        </p:nvCxnSpPr>
        <p:spPr>
          <a:xfrm>
            <a:off x="1679928" y="1808048"/>
            <a:ext cx="788" cy="43761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3" name="Straight Arrow Connector 252">
            <a:extLst>
              <a:ext uri="{FF2B5EF4-FFF2-40B4-BE49-F238E27FC236}">
                <a16:creationId xmlns:a16="http://schemas.microsoft.com/office/drawing/2014/main" id="{03146667-75B1-4710-8BC4-1F837EF90D8D}"/>
              </a:ext>
            </a:extLst>
          </p:cNvPr>
          <p:cNvCxnSpPr>
            <a:cxnSpLocks/>
            <a:stCxn id="126" idx="1"/>
            <a:endCxn id="251" idx="6"/>
          </p:cNvCxnSpPr>
          <p:nvPr/>
        </p:nvCxnSpPr>
        <p:spPr>
          <a:xfrm flipH="1">
            <a:off x="1707360" y="1780617"/>
            <a:ext cx="1026325" cy="0"/>
          </a:xfrm>
          <a:prstGeom prst="straightConnector1">
            <a:avLst/>
          </a:prstGeom>
          <a:ln w="127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4" name="Oval 253">
            <a:extLst>
              <a:ext uri="{FF2B5EF4-FFF2-40B4-BE49-F238E27FC236}">
                <a16:creationId xmlns:a16="http://schemas.microsoft.com/office/drawing/2014/main" id="{56C45B85-D177-4DC5-8F24-65DBD18595C9}"/>
              </a:ext>
            </a:extLst>
          </p:cNvPr>
          <p:cNvSpPr/>
          <p:nvPr/>
        </p:nvSpPr>
        <p:spPr bwMode="auto">
          <a:xfrm>
            <a:off x="3008509" y="4056793"/>
            <a:ext cx="54861" cy="54861"/>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t" anchorCtr="0" forceAA="0" compatLnSpc="1">
            <a:prstTxWarp prst="textNoShape">
              <a:avLst/>
            </a:prstTxWarp>
            <a:noAutofit/>
          </a:bodyPr>
          <a:lstStyle/>
          <a:p>
            <a:pPr algn="ctr" defTabSz="699280" fontAlgn="base">
              <a:lnSpc>
                <a:spcPct val="90000"/>
              </a:lnSpc>
              <a:spcBef>
                <a:spcPct val="0"/>
              </a:spcBef>
              <a:spcAft>
                <a:spcPct val="0"/>
              </a:spcAft>
              <a:defRPr/>
            </a:pPr>
            <a:endParaRPr lang="en-US" sz="180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55" name="Straight Arrow Connector 254">
            <a:extLst>
              <a:ext uri="{FF2B5EF4-FFF2-40B4-BE49-F238E27FC236}">
                <a16:creationId xmlns:a16="http://schemas.microsoft.com/office/drawing/2014/main" id="{EFFE71FC-A05F-41F6-96DC-B60A44B35502}"/>
              </a:ext>
            </a:extLst>
          </p:cNvPr>
          <p:cNvCxnSpPr>
            <a:cxnSpLocks/>
            <a:stCxn id="173" idx="2"/>
            <a:endCxn id="254" idx="0"/>
          </p:cNvCxnSpPr>
          <p:nvPr/>
        </p:nvCxnSpPr>
        <p:spPr>
          <a:xfrm flipH="1">
            <a:off x="3035939" y="3027005"/>
            <a:ext cx="6340" cy="1029788"/>
          </a:xfrm>
          <a:prstGeom prst="straightConnector1">
            <a:avLst/>
          </a:prstGeom>
          <a:ln w="127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6" name="Straight Arrow Connector 255">
            <a:extLst>
              <a:ext uri="{FF2B5EF4-FFF2-40B4-BE49-F238E27FC236}">
                <a16:creationId xmlns:a16="http://schemas.microsoft.com/office/drawing/2014/main" id="{AA61949B-F992-40BC-8A81-8D68F78D6BEC}"/>
              </a:ext>
            </a:extLst>
          </p:cNvPr>
          <p:cNvCxnSpPr>
            <a:cxnSpLocks/>
            <a:stCxn id="254" idx="6"/>
            <a:endCxn id="186" idx="1"/>
          </p:cNvCxnSpPr>
          <p:nvPr/>
        </p:nvCxnSpPr>
        <p:spPr>
          <a:xfrm>
            <a:off x="3063370" y="4084224"/>
            <a:ext cx="851462" cy="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7DF595F-08E3-4769-BAA9-C987FF8852D1}"/>
              </a:ext>
            </a:extLst>
          </p:cNvPr>
          <p:cNvGrpSpPr/>
          <p:nvPr/>
        </p:nvGrpSpPr>
        <p:grpSpPr>
          <a:xfrm>
            <a:off x="3914831" y="3775631"/>
            <a:ext cx="617188" cy="772086"/>
            <a:chOff x="5219729" y="5034258"/>
            <a:chExt cx="822960" cy="1029501"/>
          </a:xfrm>
        </p:grpSpPr>
        <p:sp>
          <p:nvSpPr>
            <p:cNvPr id="186" name="Rectangle: Rounded Corners 185">
              <a:extLst>
                <a:ext uri="{FF2B5EF4-FFF2-40B4-BE49-F238E27FC236}">
                  <a16:creationId xmlns:a16="http://schemas.microsoft.com/office/drawing/2014/main" id="{FF4DA065-6276-4C85-96BF-3E2A5BE5DC17}"/>
                </a:ext>
              </a:extLst>
            </p:cNvPr>
            <p:cNvSpPr/>
            <p:nvPr/>
          </p:nvSpPr>
          <p:spPr bwMode="auto">
            <a:xfrm>
              <a:off x="5219729" y="5034258"/>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85" name="Title 1">
              <a:extLst>
                <a:ext uri="{FF2B5EF4-FFF2-40B4-BE49-F238E27FC236}">
                  <a16:creationId xmlns:a16="http://schemas.microsoft.com/office/drawing/2014/main" id="{D125F2D9-F9E5-46BB-884D-E1872394F082}"/>
                </a:ext>
              </a:extLst>
            </p:cNvPr>
            <p:cNvSpPr txBox="1">
              <a:spLocks/>
            </p:cNvSpPr>
            <p:nvPr/>
          </p:nvSpPr>
          <p:spPr>
            <a:xfrm>
              <a:off x="5291043" y="5909863"/>
              <a:ext cx="680330" cy="153896"/>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defTabSz="685572">
                <a:defRPr/>
              </a:pPr>
              <a:r>
                <a:rPr lang="en-US" sz="750">
                  <a:solidFill>
                    <a:srgbClr val="000000"/>
                  </a:solidFill>
                </a:rPr>
                <a:t>CI/CD</a:t>
              </a:r>
            </a:p>
          </p:txBody>
        </p:sp>
        <p:grpSp>
          <p:nvGrpSpPr>
            <p:cNvPr id="15" name="Group 14">
              <a:extLst>
                <a:ext uri="{FF2B5EF4-FFF2-40B4-BE49-F238E27FC236}">
                  <a16:creationId xmlns:a16="http://schemas.microsoft.com/office/drawing/2014/main" id="{C5C91867-EE96-432D-85C4-A28576CB5B44}"/>
                </a:ext>
              </a:extLst>
            </p:cNvPr>
            <p:cNvGrpSpPr/>
            <p:nvPr/>
          </p:nvGrpSpPr>
          <p:grpSpPr>
            <a:xfrm>
              <a:off x="5375751" y="5191847"/>
              <a:ext cx="510917" cy="507782"/>
              <a:chOff x="4117181" y="5754173"/>
              <a:chExt cx="542082" cy="538756"/>
            </a:xfrm>
          </p:grpSpPr>
          <p:sp>
            <p:nvSpPr>
              <p:cNvPr id="4" name="Freeform: Shape 3">
                <a:extLst>
                  <a:ext uri="{FF2B5EF4-FFF2-40B4-BE49-F238E27FC236}">
                    <a16:creationId xmlns:a16="http://schemas.microsoft.com/office/drawing/2014/main" id="{03FD38D9-85FE-4C8F-BDB9-D3354DE58727}"/>
                  </a:ext>
                </a:extLst>
              </p:cNvPr>
              <p:cNvSpPr/>
              <p:nvPr/>
            </p:nvSpPr>
            <p:spPr>
              <a:xfrm>
                <a:off x="4117181" y="6153251"/>
                <a:ext cx="139678" cy="139678"/>
              </a:xfrm>
              <a:custGeom>
                <a:avLst/>
                <a:gdLst>
                  <a:gd name="connsiteX0" fmla="*/ 4988 w 139677"/>
                  <a:gd name="connsiteY0" fmla="*/ 4988 h 139677"/>
                  <a:gd name="connsiteX1" fmla="*/ 44896 w 139677"/>
                  <a:gd name="connsiteY1" fmla="*/ 4988 h 139677"/>
                  <a:gd name="connsiteX2" fmla="*/ 44896 w 139677"/>
                  <a:gd name="connsiteY2" fmla="*/ 98107 h 139677"/>
                  <a:gd name="connsiteX3" fmla="*/ 138015 w 139677"/>
                  <a:gd name="connsiteY3" fmla="*/ 98107 h 139677"/>
                  <a:gd name="connsiteX4" fmla="*/ 138015 w 139677"/>
                  <a:gd name="connsiteY4" fmla="*/ 138014 h 139677"/>
                  <a:gd name="connsiteX5" fmla="*/ 4988 w 139677"/>
                  <a:gd name="connsiteY5" fmla="*/ 138014 h 139677"/>
                  <a:gd name="connsiteX6" fmla="*/ 4988 w 139677"/>
                  <a:gd name="connsiteY6" fmla="*/ 4988 h 13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77" h="139677">
                    <a:moveTo>
                      <a:pt x="4988" y="4988"/>
                    </a:moveTo>
                    <a:lnTo>
                      <a:pt x="44896" y="4988"/>
                    </a:lnTo>
                    <a:lnTo>
                      <a:pt x="44896" y="98107"/>
                    </a:lnTo>
                    <a:lnTo>
                      <a:pt x="138015" y="98107"/>
                    </a:lnTo>
                    <a:lnTo>
                      <a:pt x="138015" y="138014"/>
                    </a:lnTo>
                    <a:lnTo>
                      <a:pt x="4988" y="138014"/>
                    </a:lnTo>
                    <a:lnTo>
                      <a:pt x="4988" y="4988"/>
                    </a:lnTo>
                    <a:close/>
                  </a:path>
                </a:pathLst>
              </a:custGeom>
              <a:solidFill>
                <a:srgbClr val="0078D4"/>
              </a:solidFill>
              <a:ln w="9525" cap="flat">
                <a:noFill/>
                <a:prstDash val="solid"/>
                <a:miter/>
              </a:ln>
            </p:spPr>
            <p:txBody>
              <a:bodyPr rtlCol="0" anchor="ctr"/>
              <a:lstStyle/>
              <a:p>
                <a:endParaRPr lang="en-US" sz="1500"/>
              </a:p>
            </p:txBody>
          </p:sp>
          <p:sp>
            <p:nvSpPr>
              <p:cNvPr id="5" name="Freeform: Shape 4">
                <a:extLst>
                  <a:ext uri="{FF2B5EF4-FFF2-40B4-BE49-F238E27FC236}">
                    <a16:creationId xmlns:a16="http://schemas.microsoft.com/office/drawing/2014/main" id="{29253A3A-A098-430E-873E-1E48D014C250}"/>
                  </a:ext>
                </a:extLst>
              </p:cNvPr>
              <p:cNvSpPr/>
              <p:nvPr/>
            </p:nvSpPr>
            <p:spPr>
              <a:xfrm>
                <a:off x="4117181" y="5887199"/>
                <a:ext cx="405730" cy="405730"/>
              </a:xfrm>
              <a:custGeom>
                <a:avLst/>
                <a:gdLst>
                  <a:gd name="connsiteX0" fmla="*/ 4988 w 405730"/>
                  <a:gd name="connsiteY0" fmla="*/ 27159 h 405730"/>
                  <a:gd name="connsiteX1" fmla="*/ 4988 w 405730"/>
                  <a:gd name="connsiteY1" fmla="*/ 149100 h 405730"/>
                  <a:gd name="connsiteX2" fmla="*/ 82587 w 405730"/>
                  <a:gd name="connsiteY2" fmla="*/ 229003 h 405730"/>
                  <a:gd name="connsiteX3" fmla="*/ 115844 w 405730"/>
                  <a:gd name="connsiteY3" fmla="*/ 193442 h 405730"/>
                  <a:gd name="connsiteX4" fmla="*/ 215614 w 405730"/>
                  <a:gd name="connsiteY4" fmla="*/ 293212 h 405730"/>
                  <a:gd name="connsiteX5" fmla="*/ 182357 w 405730"/>
                  <a:gd name="connsiteY5" fmla="*/ 326468 h 405730"/>
                  <a:gd name="connsiteX6" fmla="*/ 259955 w 405730"/>
                  <a:gd name="connsiteY6" fmla="*/ 404067 h 405730"/>
                  <a:gd name="connsiteX7" fmla="*/ 381896 w 405730"/>
                  <a:gd name="connsiteY7" fmla="*/ 404067 h 405730"/>
                  <a:gd name="connsiteX8" fmla="*/ 404067 w 405730"/>
                  <a:gd name="connsiteY8" fmla="*/ 381896 h 405730"/>
                  <a:gd name="connsiteX9" fmla="*/ 404067 w 405730"/>
                  <a:gd name="connsiteY9" fmla="*/ 204528 h 405730"/>
                  <a:gd name="connsiteX10" fmla="*/ 204528 w 405730"/>
                  <a:gd name="connsiteY10" fmla="*/ 4988 h 405730"/>
                  <a:gd name="connsiteX11" fmla="*/ 27160 w 405730"/>
                  <a:gd name="connsiteY11" fmla="*/ 4988 h 405730"/>
                  <a:gd name="connsiteX12" fmla="*/ 4988 w 405730"/>
                  <a:gd name="connsiteY12" fmla="*/ 27159 h 40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5730" h="405730">
                    <a:moveTo>
                      <a:pt x="4988" y="27159"/>
                    </a:moveTo>
                    <a:lnTo>
                      <a:pt x="4988" y="149100"/>
                    </a:lnTo>
                    <a:lnTo>
                      <a:pt x="82587" y="229003"/>
                    </a:lnTo>
                    <a:lnTo>
                      <a:pt x="115844" y="193442"/>
                    </a:lnTo>
                    <a:lnTo>
                      <a:pt x="215614" y="293212"/>
                    </a:lnTo>
                    <a:lnTo>
                      <a:pt x="182357" y="326468"/>
                    </a:lnTo>
                    <a:lnTo>
                      <a:pt x="259955" y="404067"/>
                    </a:lnTo>
                    <a:lnTo>
                      <a:pt x="381896" y="404067"/>
                    </a:lnTo>
                    <a:cubicBezTo>
                      <a:pt x="394141" y="404067"/>
                      <a:pt x="404067" y="394141"/>
                      <a:pt x="404067" y="381896"/>
                    </a:cubicBezTo>
                    <a:lnTo>
                      <a:pt x="404067" y="204528"/>
                    </a:lnTo>
                    <a:lnTo>
                      <a:pt x="204528" y="4988"/>
                    </a:lnTo>
                    <a:lnTo>
                      <a:pt x="27160" y="4988"/>
                    </a:lnTo>
                    <a:cubicBezTo>
                      <a:pt x="14915" y="4988"/>
                      <a:pt x="4988" y="14915"/>
                      <a:pt x="4988" y="27159"/>
                    </a:cubicBezTo>
                    <a:close/>
                  </a:path>
                </a:pathLst>
              </a:custGeom>
              <a:solidFill>
                <a:srgbClr val="005EA4"/>
              </a:solidFill>
              <a:ln w="9525" cap="flat">
                <a:noFill/>
                <a:prstDash val="solid"/>
                <a:miter/>
              </a:ln>
            </p:spPr>
            <p:txBody>
              <a:bodyPr rtlCol="0" anchor="ctr"/>
              <a:lstStyle/>
              <a:p>
                <a:endParaRPr lang="en-US" sz="1500"/>
              </a:p>
            </p:txBody>
          </p:sp>
          <p:sp>
            <p:nvSpPr>
              <p:cNvPr id="6" name="Freeform: Shape 5">
                <a:extLst>
                  <a:ext uri="{FF2B5EF4-FFF2-40B4-BE49-F238E27FC236}">
                    <a16:creationId xmlns:a16="http://schemas.microsoft.com/office/drawing/2014/main" id="{68F2DD04-6595-401D-9BE0-B04A5E2893BD}"/>
                  </a:ext>
                </a:extLst>
              </p:cNvPr>
              <p:cNvSpPr/>
              <p:nvPr/>
            </p:nvSpPr>
            <p:spPr>
              <a:xfrm>
                <a:off x="4200322" y="5754173"/>
                <a:ext cx="458941" cy="458941"/>
              </a:xfrm>
              <a:custGeom>
                <a:avLst/>
                <a:gdLst>
                  <a:gd name="connsiteX0" fmla="*/ 4988 w 458940"/>
                  <a:gd name="connsiteY0" fmla="*/ 312174 h 458940"/>
                  <a:gd name="connsiteX1" fmla="*/ 210070 w 458940"/>
                  <a:gd name="connsiteY1" fmla="*/ 4988 h 458940"/>
                  <a:gd name="connsiteX2" fmla="*/ 453952 w 458940"/>
                  <a:gd name="connsiteY2" fmla="*/ 4988 h 458940"/>
                  <a:gd name="connsiteX3" fmla="*/ 453952 w 458940"/>
                  <a:gd name="connsiteY3" fmla="*/ 248870 h 458940"/>
                  <a:gd name="connsiteX4" fmla="*/ 146767 w 458940"/>
                  <a:gd name="connsiteY4" fmla="*/ 453952 h 458940"/>
                  <a:gd name="connsiteX5" fmla="*/ 4988 w 458940"/>
                  <a:gd name="connsiteY5" fmla="*/ 312174 h 4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940" h="458940">
                    <a:moveTo>
                      <a:pt x="4988" y="312174"/>
                    </a:moveTo>
                    <a:lnTo>
                      <a:pt x="210070" y="4988"/>
                    </a:lnTo>
                    <a:lnTo>
                      <a:pt x="453952" y="4988"/>
                    </a:lnTo>
                    <a:lnTo>
                      <a:pt x="453952" y="248870"/>
                    </a:lnTo>
                    <a:lnTo>
                      <a:pt x="146767" y="453952"/>
                    </a:lnTo>
                    <a:lnTo>
                      <a:pt x="4988" y="312174"/>
                    </a:lnTo>
                    <a:close/>
                  </a:path>
                </a:pathLst>
              </a:custGeom>
              <a:solidFill>
                <a:srgbClr val="0078D4"/>
              </a:solidFill>
              <a:ln w="9525" cap="flat">
                <a:noFill/>
                <a:prstDash val="solid"/>
                <a:miter/>
              </a:ln>
            </p:spPr>
            <p:txBody>
              <a:bodyPr rtlCol="0" anchor="ctr"/>
              <a:lstStyle/>
              <a:p>
                <a:endParaRPr lang="en-US" sz="1500"/>
              </a:p>
            </p:txBody>
          </p:sp>
          <p:sp>
            <p:nvSpPr>
              <p:cNvPr id="8" name="Freeform: Shape 7">
                <a:extLst>
                  <a:ext uri="{FF2B5EF4-FFF2-40B4-BE49-F238E27FC236}">
                    <a16:creationId xmlns:a16="http://schemas.microsoft.com/office/drawing/2014/main" id="{DA984796-A8FC-4DCC-ABE0-A6C18B9360BF}"/>
                  </a:ext>
                </a:extLst>
              </p:cNvPr>
              <p:cNvSpPr/>
              <p:nvPr/>
            </p:nvSpPr>
            <p:spPr>
              <a:xfrm>
                <a:off x="4227769" y="5973631"/>
                <a:ext cx="206191" cy="206191"/>
              </a:xfrm>
              <a:custGeom>
                <a:avLst/>
                <a:gdLst>
                  <a:gd name="connsiteX0" fmla="*/ 4988 w 206190"/>
                  <a:gd name="connsiteY0" fmla="*/ 174265 h 206190"/>
                  <a:gd name="connsiteX1" fmla="*/ 174264 w 206190"/>
                  <a:gd name="connsiteY1" fmla="*/ 4988 h 206190"/>
                  <a:gd name="connsiteX2" fmla="*/ 207044 w 206190"/>
                  <a:gd name="connsiteY2" fmla="*/ 37768 h 206190"/>
                  <a:gd name="connsiteX3" fmla="*/ 37768 w 206190"/>
                  <a:gd name="connsiteY3" fmla="*/ 207045 h 206190"/>
                  <a:gd name="connsiteX4" fmla="*/ 4988 w 206190"/>
                  <a:gd name="connsiteY4" fmla="*/ 174265 h 206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90" h="206190">
                    <a:moveTo>
                      <a:pt x="4988" y="174265"/>
                    </a:moveTo>
                    <a:lnTo>
                      <a:pt x="174264" y="4988"/>
                    </a:lnTo>
                    <a:lnTo>
                      <a:pt x="207044" y="37768"/>
                    </a:lnTo>
                    <a:lnTo>
                      <a:pt x="37768" y="207045"/>
                    </a:lnTo>
                    <a:lnTo>
                      <a:pt x="4988" y="174265"/>
                    </a:lnTo>
                    <a:close/>
                  </a:path>
                </a:pathLst>
              </a:custGeom>
              <a:solidFill>
                <a:srgbClr val="0A44C2"/>
              </a:solidFill>
              <a:ln w="9525" cap="flat">
                <a:noFill/>
                <a:prstDash val="solid"/>
                <a:miter/>
              </a:ln>
            </p:spPr>
            <p:txBody>
              <a:bodyPr rtlCol="0" anchor="ctr"/>
              <a:lstStyle/>
              <a:p>
                <a:endParaRPr lang="en-US" sz="1500"/>
              </a:p>
            </p:txBody>
          </p:sp>
          <p:sp>
            <p:nvSpPr>
              <p:cNvPr id="9" name="Freeform: Shape 8">
                <a:extLst>
                  <a:ext uri="{FF2B5EF4-FFF2-40B4-BE49-F238E27FC236}">
                    <a16:creationId xmlns:a16="http://schemas.microsoft.com/office/drawing/2014/main" id="{AA1D138B-B299-40F8-9284-245A4223EAA5}"/>
                  </a:ext>
                </a:extLst>
              </p:cNvPr>
              <p:cNvSpPr/>
              <p:nvPr/>
            </p:nvSpPr>
            <p:spPr>
              <a:xfrm>
                <a:off x="4227769" y="5973631"/>
                <a:ext cx="206191" cy="206191"/>
              </a:xfrm>
              <a:custGeom>
                <a:avLst/>
                <a:gdLst>
                  <a:gd name="connsiteX0" fmla="*/ 4988 w 206190"/>
                  <a:gd name="connsiteY0" fmla="*/ 174265 h 206190"/>
                  <a:gd name="connsiteX1" fmla="*/ 174264 w 206190"/>
                  <a:gd name="connsiteY1" fmla="*/ 4988 h 206190"/>
                  <a:gd name="connsiteX2" fmla="*/ 207044 w 206190"/>
                  <a:gd name="connsiteY2" fmla="*/ 37768 h 206190"/>
                  <a:gd name="connsiteX3" fmla="*/ 37768 w 206190"/>
                  <a:gd name="connsiteY3" fmla="*/ 207045 h 206190"/>
                  <a:gd name="connsiteX4" fmla="*/ 4988 w 206190"/>
                  <a:gd name="connsiteY4" fmla="*/ 174265 h 206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90" h="206190">
                    <a:moveTo>
                      <a:pt x="4988" y="174265"/>
                    </a:moveTo>
                    <a:lnTo>
                      <a:pt x="174264" y="4988"/>
                    </a:lnTo>
                    <a:lnTo>
                      <a:pt x="207044" y="37768"/>
                    </a:lnTo>
                    <a:lnTo>
                      <a:pt x="37768" y="207045"/>
                    </a:lnTo>
                    <a:lnTo>
                      <a:pt x="4988" y="174265"/>
                    </a:lnTo>
                    <a:close/>
                  </a:path>
                </a:pathLst>
              </a:custGeom>
              <a:solidFill>
                <a:srgbClr val="005EA4"/>
              </a:solidFill>
              <a:ln w="9525" cap="flat">
                <a:noFill/>
                <a:prstDash val="solid"/>
                <a:miter/>
              </a:ln>
            </p:spPr>
            <p:txBody>
              <a:bodyPr rtlCol="0" anchor="ctr"/>
              <a:lstStyle/>
              <a:p>
                <a:endParaRPr lang="en-US" sz="1500"/>
              </a:p>
            </p:txBody>
          </p:sp>
          <p:sp>
            <p:nvSpPr>
              <p:cNvPr id="11" name="Freeform: Shape 10">
                <a:extLst>
                  <a:ext uri="{FF2B5EF4-FFF2-40B4-BE49-F238E27FC236}">
                    <a16:creationId xmlns:a16="http://schemas.microsoft.com/office/drawing/2014/main" id="{22D7E2A3-EC6B-447E-847E-CE274966DDE9}"/>
                  </a:ext>
                </a:extLst>
              </p:cNvPr>
              <p:cNvSpPr/>
              <p:nvPr/>
            </p:nvSpPr>
            <p:spPr>
              <a:xfrm>
                <a:off x="4449746" y="5820686"/>
                <a:ext cx="139678" cy="139678"/>
              </a:xfrm>
              <a:custGeom>
                <a:avLst/>
                <a:gdLst>
                  <a:gd name="connsiteX0" fmla="*/ 71502 w 139677"/>
                  <a:gd name="connsiteY0" fmla="*/ 138015 h 139677"/>
                  <a:gd name="connsiteX1" fmla="*/ 138015 w 139677"/>
                  <a:gd name="connsiteY1" fmla="*/ 71502 h 139677"/>
                  <a:gd name="connsiteX2" fmla="*/ 71502 w 139677"/>
                  <a:gd name="connsiteY2" fmla="*/ 4988 h 139677"/>
                  <a:gd name="connsiteX3" fmla="*/ 4988 w 139677"/>
                  <a:gd name="connsiteY3" fmla="*/ 71502 h 139677"/>
                  <a:gd name="connsiteX4" fmla="*/ 71502 w 139677"/>
                  <a:gd name="connsiteY4" fmla="*/ 138015 h 139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7" h="139677">
                    <a:moveTo>
                      <a:pt x="71502" y="138015"/>
                    </a:moveTo>
                    <a:cubicBezTo>
                      <a:pt x="108235" y="138015"/>
                      <a:pt x="138015" y="108235"/>
                      <a:pt x="138015" y="71502"/>
                    </a:cubicBezTo>
                    <a:cubicBezTo>
                      <a:pt x="138015" y="34768"/>
                      <a:pt x="108235" y="4988"/>
                      <a:pt x="71502" y="4988"/>
                    </a:cubicBezTo>
                    <a:cubicBezTo>
                      <a:pt x="34768" y="4988"/>
                      <a:pt x="4988" y="34768"/>
                      <a:pt x="4988" y="71502"/>
                    </a:cubicBezTo>
                    <a:cubicBezTo>
                      <a:pt x="4988" y="108235"/>
                      <a:pt x="34768" y="138015"/>
                      <a:pt x="71502" y="138015"/>
                    </a:cubicBezTo>
                    <a:close/>
                  </a:path>
                </a:pathLst>
              </a:custGeom>
              <a:solidFill>
                <a:srgbClr val="0A44C2"/>
              </a:solidFill>
              <a:ln w="9525" cap="flat">
                <a:noFill/>
                <a:prstDash val="solid"/>
                <a:miter/>
              </a:ln>
            </p:spPr>
            <p:txBody>
              <a:bodyPr rtlCol="0" anchor="ctr"/>
              <a:lstStyle/>
              <a:p>
                <a:endParaRPr lang="en-US" sz="1500"/>
              </a:p>
            </p:txBody>
          </p:sp>
          <p:sp>
            <p:nvSpPr>
              <p:cNvPr id="12" name="Freeform: Shape 11">
                <a:extLst>
                  <a:ext uri="{FF2B5EF4-FFF2-40B4-BE49-F238E27FC236}">
                    <a16:creationId xmlns:a16="http://schemas.microsoft.com/office/drawing/2014/main" id="{BAB0B794-A9F7-4895-8FAF-3FA43701852E}"/>
                  </a:ext>
                </a:extLst>
              </p:cNvPr>
              <p:cNvSpPr/>
              <p:nvPr/>
            </p:nvSpPr>
            <p:spPr>
              <a:xfrm>
                <a:off x="4449746" y="5820686"/>
                <a:ext cx="139678" cy="139678"/>
              </a:xfrm>
              <a:custGeom>
                <a:avLst/>
                <a:gdLst>
                  <a:gd name="connsiteX0" fmla="*/ 71502 w 139677"/>
                  <a:gd name="connsiteY0" fmla="*/ 138015 h 139677"/>
                  <a:gd name="connsiteX1" fmla="*/ 138015 w 139677"/>
                  <a:gd name="connsiteY1" fmla="*/ 71502 h 139677"/>
                  <a:gd name="connsiteX2" fmla="*/ 71502 w 139677"/>
                  <a:gd name="connsiteY2" fmla="*/ 4988 h 139677"/>
                  <a:gd name="connsiteX3" fmla="*/ 4988 w 139677"/>
                  <a:gd name="connsiteY3" fmla="*/ 71502 h 139677"/>
                  <a:gd name="connsiteX4" fmla="*/ 71502 w 139677"/>
                  <a:gd name="connsiteY4" fmla="*/ 138015 h 139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7" h="139677">
                    <a:moveTo>
                      <a:pt x="71502" y="138015"/>
                    </a:moveTo>
                    <a:cubicBezTo>
                      <a:pt x="108235" y="138015"/>
                      <a:pt x="138015" y="108235"/>
                      <a:pt x="138015" y="71502"/>
                    </a:cubicBezTo>
                    <a:cubicBezTo>
                      <a:pt x="138015" y="34768"/>
                      <a:pt x="108235" y="4988"/>
                      <a:pt x="71502" y="4988"/>
                    </a:cubicBezTo>
                    <a:cubicBezTo>
                      <a:pt x="34768" y="4988"/>
                      <a:pt x="4988" y="34768"/>
                      <a:pt x="4988" y="71502"/>
                    </a:cubicBezTo>
                    <a:cubicBezTo>
                      <a:pt x="4988" y="108235"/>
                      <a:pt x="34768" y="138015"/>
                      <a:pt x="71502" y="138015"/>
                    </a:cubicBezTo>
                    <a:close/>
                  </a:path>
                </a:pathLst>
              </a:custGeom>
              <a:solidFill>
                <a:schemeClr val="bg1"/>
              </a:solidFill>
              <a:ln w="9525" cap="flat">
                <a:noFill/>
                <a:prstDash val="solid"/>
                <a:miter/>
              </a:ln>
            </p:spPr>
            <p:txBody>
              <a:bodyPr rtlCol="0" anchor="ctr"/>
              <a:lstStyle/>
              <a:p>
                <a:endParaRPr lang="en-US" sz="1500"/>
              </a:p>
            </p:txBody>
          </p:sp>
        </p:grpSp>
      </p:grpSp>
      <p:grpSp>
        <p:nvGrpSpPr>
          <p:cNvPr id="131" name="Group 130">
            <a:extLst>
              <a:ext uri="{FF2B5EF4-FFF2-40B4-BE49-F238E27FC236}">
                <a16:creationId xmlns:a16="http://schemas.microsoft.com/office/drawing/2014/main" id="{524C0C31-D855-4354-B411-49198680248D}"/>
              </a:ext>
            </a:extLst>
          </p:cNvPr>
          <p:cNvGrpSpPr/>
          <p:nvPr/>
        </p:nvGrpSpPr>
        <p:grpSpPr>
          <a:xfrm>
            <a:off x="6464951" y="4168655"/>
            <a:ext cx="400171" cy="400171"/>
            <a:chOff x="9572166" y="4425234"/>
            <a:chExt cx="533589" cy="533589"/>
          </a:xfrm>
        </p:grpSpPr>
        <p:sp>
          <p:nvSpPr>
            <p:cNvPr id="160" name="Rectangle: Rounded Corners 159">
              <a:extLst>
                <a:ext uri="{FF2B5EF4-FFF2-40B4-BE49-F238E27FC236}">
                  <a16:creationId xmlns:a16="http://schemas.microsoft.com/office/drawing/2014/main" id="{7384EDC5-A1C0-4443-ADF8-B1F506056E50}"/>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sp>
          <p:nvSpPr>
            <p:cNvPr id="161" name="Database_EFC7" title="Icon of a cylinder">
              <a:extLst>
                <a:ext uri="{FF2B5EF4-FFF2-40B4-BE49-F238E27FC236}">
                  <a16:creationId xmlns:a16="http://schemas.microsoft.com/office/drawing/2014/main" id="{1EC355AE-C6EB-4853-AC9D-F67280CBBB6E}"/>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77" tIns="34288" rIns="68577" bIns="34288" numCol="1" anchor="t" anchorCtr="0" compatLnSpc="1">
              <a:prstTxWarp prst="textNoShape">
                <a:avLst/>
              </a:prstTxWarp>
            </a:bodyPr>
            <a:lstStyle/>
            <a:p>
              <a:pPr defTabSz="685727">
                <a:defRPr/>
              </a:pPr>
              <a:endParaRPr lang="en-US" sz="1350">
                <a:solidFill>
                  <a:srgbClr val="505050"/>
                </a:solidFill>
                <a:latin typeface="Segoe UI"/>
              </a:endParaRPr>
            </a:p>
          </p:txBody>
        </p:sp>
      </p:grpSp>
      <p:grpSp>
        <p:nvGrpSpPr>
          <p:cNvPr id="162" name="Group 161">
            <a:extLst>
              <a:ext uri="{FF2B5EF4-FFF2-40B4-BE49-F238E27FC236}">
                <a16:creationId xmlns:a16="http://schemas.microsoft.com/office/drawing/2014/main" id="{C5A8029B-F518-422F-A864-F900BD8FA43D}"/>
              </a:ext>
            </a:extLst>
          </p:cNvPr>
          <p:cNvGrpSpPr/>
          <p:nvPr/>
        </p:nvGrpSpPr>
        <p:grpSpPr>
          <a:xfrm>
            <a:off x="6508907" y="2092259"/>
            <a:ext cx="300951" cy="300951"/>
            <a:chOff x="8136055" y="2789646"/>
            <a:chExt cx="401289" cy="401289"/>
          </a:xfrm>
        </p:grpSpPr>
        <p:sp>
          <p:nvSpPr>
            <p:cNvPr id="165" name="Rectangle: Rounded Corners 164">
              <a:extLst>
                <a:ext uri="{FF2B5EF4-FFF2-40B4-BE49-F238E27FC236}">
                  <a16:creationId xmlns:a16="http://schemas.microsoft.com/office/drawing/2014/main" id="{9B503D1A-D0C3-4E6E-BBF1-89D53EEB9EC8}"/>
                </a:ext>
              </a:extLst>
            </p:cNvPr>
            <p:cNvSpPr/>
            <p:nvPr/>
          </p:nvSpPr>
          <p:spPr bwMode="auto">
            <a:xfrm>
              <a:off x="8136055"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53" tIns="109722" rIns="137153" bIns="109722" numCol="1" spcCol="0" rtlCol="0" fromWordArt="0" anchor="ctr" anchorCtr="0" forceAA="0" compatLnSpc="1">
              <a:prstTxWarp prst="textNoShape">
                <a:avLst/>
              </a:prstTxWarp>
              <a:noAutofit/>
            </a:bodyPr>
            <a:lstStyle/>
            <a:p>
              <a:pPr algn="ctr" defTabSz="699280" fontAlgn="base">
                <a:lnSpc>
                  <a:spcPct val="90000"/>
                </a:lnSpc>
                <a:spcBef>
                  <a:spcPct val="0"/>
                </a:spcBef>
                <a:spcAft>
                  <a:spcPct val="0"/>
                </a:spcAft>
                <a:defRPr/>
              </a:pPr>
              <a:endParaRPr lang="en-US" sz="900">
                <a:solidFill>
                  <a:srgbClr val="505050"/>
                </a:solidFill>
                <a:latin typeface="Segoe UI"/>
                <a:cs typeface="Segoe UI" pitchFamily="34" charset="0"/>
              </a:endParaRPr>
            </a:p>
          </p:txBody>
        </p:sp>
        <p:pic>
          <p:nvPicPr>
            <p:cNvPr id="166" name="Graphic 165">
              <a:extLst>
                <a:ext uri="{FF2B5EF4-FFF2-40B4-BE49-F238E27FC236}">
                  <a16:creationId xmlns:a16="http://schemas.microsoft.com/office/drawing/2014/main" id="{351E4D5C-1B5F-41A3-B050-AE36FBFE0824}"/>
                </a:ext>
              </a:extLst>
            </p:cNvPr>
            <p:cNvPicPr>
              <a:picLocks noChangeAspect="1"/>
            </p:cNvPicPr>
            <p:nvPr/>
          </p:nvPicPr>
          <p:blipFill>
            <a:blip r:embed="rId9" cstate="print">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8214361" y="2867952"/>
              <a:ext cx="244676" cy="244676"/>
            </a:xfrm>
            <a:prstGeom prst="rect">
              <a:avLst/>
            </a:prstGeom>
          </p:spPr>
        </p:pic>
      </p:grpSp>
    </p:spTree>
    <p:extLst>
      <p:ext uri="{BB962C8B-B14F-4D97-AF65-F5344CB8AC3E}">
        <p14:creationId xmlns:p14="http://schemas.microsoft.com/office/powerpoint/2010/main" val="361038648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6FD9FC21-2E93-4499-A44A-2C45D7CD4B5F}"/>
              </a:ext>
            </a:extLst>
          </p:cNvPr>
          <p:cNvSpPr>
            <a:spLocks noGrp="1"/>
          </p:cNvSpPr>
          <p:nvPr>
            <p:ph type="subTitle" idx="1"/>
          </p:nvPr>
        </p:nvSpPr>
        <p:spPr>
          <a:xfrm>
            <a:off x="295129" y="142453"/>
            <a:ext cx="3795608" cy="904294"/>
          </a:xfrm>
        </p:spPr>
        <p:txBody>
          <a:bodyPr/>
          <a:lstStyle/>
          <a:p>
            <a:pPr algn="l"/>
            <a:r>
              <a:rPr lang="es-ES"/>
              <a:t>Muchas Gracias</a:t>
            </a:r>
          </a:p>
        </p:txBody>
      </p:sp>
      <p:sp>
        <p:nvSpPr>
          <p:cNvPr id="3" name="Subtítulo 2">
            <a:extLst>
              <a:ext uri="{FF2B5EF4-FFF2-40B4-BE49-F238E27FC236}">
                <a16:creationId xmlns:a16="http://schemas.microsoft.com/office/drawing/2014/main" id="{733EAB52-5330-4524-9C19-EDB52A5546EB}"/>
              </a:ext>
            </a:extLst>
          </p:cNvPr>
          <p:cNvSpPr>
            <a:spLocks noGrp="1"/>
          </p:cNvSpPr>
          <p:nvPr>
            <p:ph type="subTitle" idx="2"/>
          </p:nvPr>
        </p:nvSpPr>
        <p:spPr>
          <a:xfrm>
            <a:off x="497560" y="804784"/>
            <a:ext cx="4375229" cy="478559"/>
          </a:xfrm>
        </p:spPr>
        <p:txBody>
          <a:bodyPr/>
          <a:lstStyle/>
          <a:p>
            <a:pPr marL="0" indent="0" algn="l"/>
            <a:r>
              <a:rPr lang="es-ES"/>
              <a:t>Para localizar o contactar con ENCAMINA puedes:</a:t>
            </a:r>
          </a:p>
        </p:txBody>
      </p:sp>
      <p:sp>
        <p:nvSpPr>
          <p:cNvPr id="50" name="Subtítulo 2">
            <a:extLst>
              <a:ext uri="{FF2B5EF4-FFF2-40B4-BE49-F238E27FC236}">
                <a16:creationId xmlns:a16="http://schemas.microsoft.com/office/drawing/2014/main" id="{DCB03774-8BCD-473B-9F5F-E68274E09C1D}"/>
              </a:ext>
            </a:extLst>
          </p:cNvPr>
          <p:cNvSpPr txBox="1">
            <a:spLocks/>
          </p:cNvSpPr>
          <p:nvPr/>
        </p:nvSpPr>
        <p:spPr>
          <a:xfrm>
            <a:off x="557718" y="1731215"/>
            <a:ext cx="4375229" cy="723227"/>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lnSpc>
                <a:spcPct val="100000"/>
              </a:lnSpc>
              <a:buClr>
                <a:srgbClr val="000000"/>
              </a:buClr>
              <a:buFont typeface="Arial"/>
            </a:pPr>
            <a:r>
              <a:rPr lang="es-ES" sz="1600" b="1">
                <a:solidFill>
                  <a:schemeClr val="bg1"/>
                </a:solidFill>
                <a:latin typeface="Segoe UI Light"/>
                <a:cs typeface="Segoe UI Light"/>
                <a:sym typeface="Arial"/>
              </a:rPr>
              <a:t>Envía un email a:</a:t>
            </a:r>
          </a:p>
          <a:p>
            <a:pPr marL="0" indent="0" algn="l">
              <a:lnSpc>
                <a:spcPct val="100000"/>
              </a:lnSpc>
              <a:buClr>
                <a:srgbClr val="000000"/>
              </a:buClr>
              <a:buFont typeface="Arial"/>
            </a:pPr>
            <a:r>
              <a:rPr lang="es-ES" sz="1600">
                <a:solidFill>
                  <a:schemeClr val="bg1"/>
                </a:solidFill>
                <a:sym typeface="Arial"/>
              </a:rPr>
              <a:t>info@encamina.com</a:t>
            </a:r>
          </a:p>
        </p:txBody>
      </p:sp>
      <p:sp>
        <p:nvSpPr>
          <p:cNvPr id="51" name="Subtítulo 2">
            <a:extLst>
              <a:ext uri="{FF2B5EF4-FFF2-40B4-BE49-F238E27FC236}">
                <a16:creationId xmlns:a16="http://schemas.microsoft.com/office/drawing/2014/main" id="{828ED63F-8C33-4D10-93D0-DAF0C1B18C65}"/>
              </a:ext>
            </a:extLst>
          </p:cNvPr>
          <p:cNvSpPr txBox="1">
            <a:spLocks/>
          </p:cNvSpPr>
          <p:nvPr/>
        </p:nvSpPr>
        <p:spPr>
          <a:xfrm>
            <a:off x="581782" y="2838119"/>
            <a:ext cx="4050375" cy="69916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r>
              <a:rPr lang="es-ES" sz="1600" b="1">
                <a:solidFill>
                  <a:schemeClr val="bg1"/>
                </a:solidFill>
                <a:latin typeface="Segoe UI Light"/>
                <a:cs typeface="Segoe UI Light"/>
              </a:rPr>
              <a:t>Ven a visitarnos:</a:t>
            </a:r>
          </a:p>
          <a:p>
            <a:pPr marL="0" indent="0" algn="l"/>
            <a:r>
              <a:rPr lang="es-ES" sz="1600">
                <a:solidFill>
                  <a:schemeClr val="bg1"/>
                </a:solidFill>
              </a:rPr>
              <a:t>https://www.encamina.com/donde-estamos/</a:t>
            </a:r>
          </a:p>
        </p:txBody>
      </p:sp>
      <p:sp>
        <p:nvSpPr>
          <p:cNvPr id="52" name="Subtítulo 2">
            <a:extLst>
              <a:ext uri="{FF2B5EF4-FFF2-40B4-BE49-F238E27FC236}">
                <a16:creationId xmlns:a16="http://schemas.microsoft.com/office/drawing/2014/main" id="{913151EE-E5DD-410E-AE42-D2503B135C72}"/>
              </a:ext>
            </a:extLst>
          </p:cNvPr>
          <p:cNvSpPr txBox="1">
            <a:spLocks/>
          </p:cNvSpPr>
          <p:nvPr/>
        </p:nvSpPr>
        <p:spPr>
          <a:xfrm>
            <a:off x="593813" y="4125498"/>
            <a:ext cx="4375229" cy="69916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Segoe UI Light" panose="020B0502040204020203" pitchFamily="34" charset="0"/>
                <a:ea typeface="PT Sans"/>
                <a:cs typeface="Segoe UI Light" panose="020B0502040204020203" pitchFamily="34" charset="0"/>
                <a:sym typeface="PT Sans"/>
              </a:defRPr>
            </a:lvl1pPr>
            <a:lvl2pPr marL="914400" marR="0" lvl="1"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2pPr>
            <a:lvl3pPr marL="1371600" marR="0" lvl="2"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3pPr>
            <a:lvl4pPr marL="1828800" marR="0" lvl="3"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4pPr>
            <a:lvl5pPr marL="2286000" marR="0" lvl="4"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5pPr>
            <a:lvl6pPr marL="2743200" marR="0" lvl="5"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6pPr>
            <a:lvl7pPr marL="3200400" marR="0" lvl="6"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7pPr>
            <a:lvl8pPr marL="3657600" marR="0" lvl="7"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8pPr>
            <a:lvl9pPr marL="4114800" marR="0" lvl="8" indent="-317500" algn="r" rtl="0">
              <a:lnSpc>
                <a:spcPct val="115000"/>
              </a:lnSpc>
              <a:spcBef>
                <a:spcPts val="0"/>
              </a:spcBef>
              <a:spcAft>
                <a:spcPts val="0"/>
              </a:spcAft>
              <a:buClr>
                <a:srgbClr val="999999"/>
              </a:buClr>
              <a:buSzPts val="1400"/>
              <a:buFont typeface="PT Sans"/>
              <a:buNone/>
              <a:defRPr sz="1400" b="0" i="0" u="none" strike="noStrike" cap="none">
                <a:solidFill>
                  <a:srgbClr val="FBCCE8"/>
                </a:solidFill>
                <a:latin typeface="PT Sans"/>
                <a:ea typeface="PT Sans"/>
                <a:cs typeface="PT Sans"/>
                <a:sym typeface="PT Sans"/>
              </a:defRPr>
            </a:lvl9pPr>
          </a:lstStyle>
          <a:p>
            <a:pPr marL="0" indent="0" algn="l"/>
            <a:r>
              <a:rPr lang="es-ES" sz="1600" b="1">
                <a:solidFill>
                  <a:schemeClr val="bg1"/>
                </a:solidFill>
              </a:rPr>
              <a:t>Llámanos al:</a:t>
            </a:r>
          </a:p>
          <a:p>
            <a:pPr marL="0" indent="0" algn="l"/>
            <a:r>
              <a:rPr lang="es-ES" sz="1600">
                <a:solidFill>
                  <a:schemeClr val="bg1"/>
                </a:solidFill>
              </a:rPr>
              <a:t>962 698 064</a:t>
            </a:r>
          </a:p>
        </p:txBody>
      </p:sp>
      <p:grpSp>
        <p:nvGrpSpPr>
          <p:cNvPr id="53" name="Grupo 52">
            <a:extLst>
              <a:ext uri="{FF2B5EF4-FFF2-40B4-BE49-F238E27FC236}">
                <a16:creationId xmlns:a16="http://schemas.microsoft.com/office/drawing/2014/main" id="{AF5A8E72-4198-4A2C-BC01-7C5486243D5E}"/>
              </a:ext>
            </a:extLst>
          </p:cNvPr>
          <p:cNvGrpSpPr/>
          <p:nvPr/>
        </p:nvGrpSpPr>
        <p:grpSpPr>
          <a:xfrm>
            <a:off x="4923611" y="1888375"/>
            <a:ext cx="4015852" cy="1778658"/>
            <a:chOff x="6865491" y="6195680"/>
            <a:chExt cx="4015852" cy="1778658"/>
          </a:xfrm>
        </p:grpSpPr>
        <p:sp>
          <p:nvSpPr>
            <p:cNvPr id="54" name="CuadroTexto 53">
              <a:extLst>
                <a:ext uri="{FF2B5EF4-FFF2-40B4-BE49-F238E27FC236}">
                  <a16:creationId xmlns:a16="http://schemas.microsoft.com/office/drawing/2014/main" id="{1596AE36-4F30-4B6A-8966-8A0E486D34BB}"/>
                </a:ext>
              </a:extLst>
            </p:cNvPr>
            <p:cNvSpPr txBox="1"/>
            <p:nvPr/>
          </p:nvSpPr>
          <p:spPr>
            <a:xfrm>
              <a:off x="6865491" y="6195680"/>
              <a:ext cx="2444983" cy="338554"/>
            </a:xfrm>
            <a:prstGeom prst="rect">
              <a:avLst/>
            </a:prstGeom>
            <a:noFill/>
          </p:spPr>
          <p:txBody>
            <a:bodyPr wrap="square" rtlCol="0">
              <a:spAutoFit/>
            </a:bodyPr>
            <a:lstStyle/>
            <a:p>
              <a:r>
                <a:rPr lang="es-ES_tradnl" sz="1600">
                  <a:solidFill>
                    <a:schemeClr val="bg1"/>
                  </a:solidFill>
                  <a:latin typeface="Segoe UI Light" panose="020B0502040204020203" pitchFamily="34" charset="0"/>
                  <a:cs typeface="Segoe UI Light" panose="020B0502040204020203" pitchFamily="34" charset="0"/>
                </a:rPr>
                <a:t>Puedes encontrarnos en</a:t>
              </a:r>
            </a:p>
          </p:txBody>
        </p:sp>
        <p:pic>
          <p:nvPicPr>
            <p:cNvPr id="55" name="Imagen 54">
              <a:hlinkClick r:id="rId2"/>
              <a:extLst>
                <a:ext uri="{FF2B5EF4-FFF2-40B4-BE49-F238E27FC236}">
                  <a16:creationId xmlns:a16="http://schemas.microsoft.com/office/drawing/2014/main" id="{C5B84C03-0EF6-4C0D-9D4E-A921A9649A86}"/>
                </a:ext>
              </a:extLst>
            </p:cNvPr>
            <p:cNvPicPr>
              <a:picLocks noChangeAspect="1"/>
            </p:cNvPicPr>
            <p:nvPr/>
          </p:nvPicPr>
          <p:blipFill>
            <a:blip r:embed="rId3"/>
            <a:stretch>
              <a:fillRect/>
            </a:stretch>
          </p:blipFill>
          <p:spPr>
            <a:xfrm>
              <a:off x="6986068" y="6642027"/>
              <a:ext cx="288071" cy="288071"/>
            </a:xfrm>
            <a:prstGeom prst="rect">
              <a:avLst/>
            </a:prstGeom>
          </p:spPr>
        </p:pic>
        <p:pic>
          <p:nvPicPr>
            <p:cNvPr id="56" name="Imagen 55">
              <a:hlinkClick r:id="rId4"/>
              <a:extLst>
                <a:ext uri="{FF2B5EF4-FFF2-40B4-BE49-F238E27FC236}">
                  <a16:creationId xmlns:a16="http://schemas.microsoft.com/office/drawing/2014/main" id="{E4B3CD0D-A063-4219-B965-B9AD3730B83F}"/>
                </a:ext>
              </a:extLst>
            </p:cNvPr>
            <p:cNvPicPr>
              <a:picLocks noChangeAspect="1"/>
            </p:cNvPicPr>
            <p:nvPr/>
          </p:nvPicPr>
          <p:blipFill>
            <a:blip r:embed="rId5"/>
            <a:stretch>
              <a:fillRect/>
            </a:stretch>
          </p:blipFill>
          <p:spPr>
            <a:xfrm>
              <a:off x="7425390" y="6638934"/>
              <a:ext cx="294256" cy="294256"/>
            </a:xfrm>
            <a:prstGeom prst="rect">
              <a:avLst/>
            </a:prstGeom>
          </p:spPr>
        </p:pic>
        <p:pic>
          <p:nvPicPr>
            <p:cNvPr id="57" name="Imagen 56">
              <a:hlinkClick r:id="rId6"/>
              <a:extLst>
                <a:ext uri="{FF2B5EF4-FFF2-40B4-BE49-F238E27FC236}">
                  <a16:creationId xmlns:a16="http://schemas.microsoft.com/office/drawing/2014/main" id="{9BF0DD2C-01D6-41F7-B627-144BED6B4B6C}"/>
                </a:ext>
              </a:extLst>
            </p:cNvPr>
            <p:cNvPicPr>
              <a:picLocks noChangeAspect="1"/>
            </p:cNvPicPr>
            <p:nvPr/>
          </p:nvPicPr>
          <p:blipFill>
            <a:blip r:embed="rId7"/>
            <a:stretch>
              <a:fillRect/>
            </a:stretch>
          </p:blipFill>
          <p:spPr>
            <a:xfrm>
              <a:off x="7873008" y="6638881"/>
              <a:ext cx="294363" cy="294363"/>
            </a:xfrm>
            <a:prstGeom prst="rect">
              <a:avLst/>
            </a:prstGeom>
          </p:spPr>
        </p:pic>
        <p:pic>
          <p:nvPicPr>
            <p:cNvPr id="58" name="Imagen 57">
              <a:hlinkClick r:id="rId8"/>
              <a:extLst>
                <a:ext uri="{FF2B5EF4-FFF2-40B4-BE49-F238E27FC236}">
                  <a16:creationId xmlns:a16="http://schemas.microsoft.com/office/drawing/2014/main" id="{BC3051A0-B39C-4E77-8CEE-C5670ACA0034}"/>
                </a:ext>
              </a:extLst>
            </p:cNvPr>
            <p:cNvPicPr>
              <a:picLocks noChangeAspect="1"/>
            </p:cNvPicPr>
            <p:nvPr/>
          </p:nvPicPr>
          <p:blipFill>
            <a:blip r:embed="rId9"/>
            <a:stretch>
              <a:fillRect/>
            </a:stretch>
          </p:blipFill>
          <p:spPr>
            <a:xfrm>
              <a:off x="8318622" y="6638363"/>
              <a:ext cx="295399" cy="295399"/>
            </a:xfrm>
            <a:prstGeom prst="rect">
              <a:avLst/>
            </a:prstGeom>
          </p:spPr>
        </p:pic>
        <p:pic>
          <p:nvPicPr>
            <p:cNvPr id="59" name="Imagen 58">
              <a:hlinkClick r:id="rId10"/>
              <a:extLst>
                <a:ext uri="{FF2B5EF4-FFF2-40B4-BE49-F238E27FC236}">
                  <a16:creationId xmlns:a16="http://schemas.microsoft.com/office/drawing/2014/main" id="{4E8448ED-7972-4C7C-B27E-5F4CB722CF46}"/>
                </a:ext>
              </a:extLst>
            </p:cNvPr>
            <p:cNvPicPr>
              <a:picLocks noChangeAspect="1"/>
            </p:cNvPicPr>
            <p:nvPr/>
          </p:nvPicPr>
          <p:blipFill>
            <a:blip r:embed="rId11"/>
            <a:stretch>
              <a:fillRect/>
            </a:stretch>
          </p:blipFill>
          <p:spPr>
            <a:xfrm>
              <a:off x="8765270" y="6647402"/>
              <a:ext cx="277321" cy="277321"/>
            </a:xfrm>
            <a:prstGeom prst="rect">
              <a:avLst/>
            </a:prstGeom>
          </p:spPr>
        </p:pic>
        <p:sp>
          <p:nvSpPr>
            <p:cNvPr id="60" name="CuadroTexto 59">
              <a:extLst>
                <a:ext uri="{FF2B5EF4-FFF2-40B4-BE49-F238E27FC236}">
                  <a16:creationId xmlns:a16="http://schemas.microsoft.com/office/drawing/2014/main" id="{25059C12-4325-4CA9-8B89-50A7C23B220E}"/>
                </a:ext>
              </a:extLst>
            </p:cNvPr>
            <p:cNvSpPr txBox="1"/>
            <p:nvPr/>
          </p:nvSpPr>
          <p:spPr>
            <a:xfrm>
              <a:off x="6877522" y="7311146"/>
              <a:ext cx="4003821" cy="338554"/>
            </a:xfrm>
            <a:prstGeom prst="rect">
              <a:avLst/>
            </a:prstGeom>
            <a:noFill/>
          </p:spPr>
          <p:txBody>
            <a:bodyPr wrap="square" rtlCol="0">
              <a:spAutoFit/>
            </a:bodyPr>
            <a:lstStyle/>
            <a:p>
              <a:r>
                <a:rPr lang="es-ES_tradnl" sz="1600">
                  <a:solidFill>
                    <a:schemeClr val="bg1"/>
                  </a:solidFill>
                  <a:latin typeface="Segoe UI Light" panose="020B0502040204020203" pitchFamily="34" charset="0"/>
                  <a:cs typeface="Segoe UI Light" panose="020B0502040204020203" pitchFamily="34" charset="0"/>
                </a:rPr>
                <a:t>O descárgate nuestra App - </a:t>
              </a:r>
              <a:r>
                <a:rPr lang="es-ES_tradnl" sz="1600" err="1">
                  <a:solidFill>
                    <a:schemeClr val="bg1"/>
                  </a:solidFill>
                  <a:latin typeface="Seravek Medium" charset="0"/>
                  <a:ea typeface="Seravek Medium" charset="0"/>
                  <a:cs typeface="Seravek Medium" charset="0"/>
                </a:rPr>
                <a:t>MyENCAMINA</a:t>
              </a:r>
              <a:endParaRPr lang="es-ES_tradnl" sz="1600">
                <a:solidFill>
                  <a:schemeClr val="bg1"/>
                </a:solidFill>
                <a:latin typeface="Seravek Medium" charset="0"/>
                <a:ea typeface="Seravek Medium" charset="0"/>
                <a:cs typeface="Seravek Medium" charset="0"/>
              </a:endParaRPr>
            </a:p>
          </p:txBody>
        </p:sp>
        <p:pic>
          <p:nvPicPr>
            <p:cNvPr id="61" name="Imagen 60">
              <a:hlinkClick r:id="rId12"/>
              <a:extLst>
                <a:ext uri="{FF2B5EF4-FFF2-40B4-BE49-F238E27FC236}">
                  <a16:creationId xmlns:a16="http://schemas.microsoft.com/office/drawing/2014/main" id="{4B959D74-0AEA-47EB-8843-43C8E9291632}"/>
                </a:ext>
              </a:extLst>
            </p:cNvPr>
            <p:cNvPicPr>
              <a:picLocks noChangeAspect="1"/>
            </p:cNvPicPr>
            <p:nvPr/>
          </p:nvPicPr>
          <p:blipFill>
            <a:blip r:embed="rId13"/>
            <a:stretch>
              <a:fillRect/>
            </a:stretch>
          </p:blipFill>
          <p:spPr>
            <a:xfrm>
              <a:off x="7007175" y="7675239"/>
              <a:ext cx="299099" cy="299099"/>
            </a:xfrm>
            <a:prstGeom prst="rect">
              <a:avLst/>
            </a:prstGeom>
          </p:spPr>
        </p:pic>
      </p:grpSp>
      <p:grpSp>
        <p:nvGrpSpPr>
          <p:cNvPr id="73" name="Google Shape;7721;p62">
            <a:extLst>
              <a:ext uri="{FF2B5EF4-FFF2-40B4-BE49-F238E27FC236}">
                <a16:creationId xmlns:a16="http://schemas.microsoft.com/office/drawing/2014/main" id="{FD8937E7-EF63-4D12-A43D-B7BA55B480F6}"/>
              </a:ext>
            </a:extLst>
          </p:cNvPr>
          <p:cNvGrpSpPr/>
          <p:nvPr/>
        </p:nvGrpSpPr>
        <p:grpSpPr>
          <a:xfrm>
            <a:off x="663831" y="3777915"/>
            <a:ext cx="310727" cy="311327"/>
            <a:chOff x="-34408675" y="3202075"/>
            <a:chExt cx="295375" cy="291875"/>
          </a:xfrm>
          <a:solidFill>
            <a:schemeClr val="bg1"/>
          </a:solidFill>
        </p:grpSpPr>
        <p:sp>
          <p:nvSpPr>
            <p:cNvPr id="74" name="Google Shape;7722;p62">
              <a:extLst>
                <a:ext uri="{FF2B5EF4-FFF2-40B4-BE49-F238E27FC236}">
                  <a16:creationId xmlns:a16="http://schemas.microsoft.com/office/drawing/2014/main" id="{11E6E9DA-E7AA-4D41-B2B4-37096B257190}"/>
                </a:ext>
              </a:extLst>
            </p:cNvPr>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723;p62">
              <a:extLst>
                <a:ext uri="{FF2B5EF4-FFF2-40B4-BE49-F238E27FC236}">
                  <a16:creationId xmlns:a16="http://schemas.microsoft.com/office/drawing/2014/main" id="{7BF7B390-DB16-49F6-AD78-1AC537EAB7A6}"/>
                </a:ext>
              </a:extLst>
            </p:cNvPr>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724;p62">
              <a:extLst>
                <a:ext uri="{FF2B5EF4-FFF2-40B4-BE49-F238E27FC236}">
                  <a16:creationId xmlns:a16="http://schemas.microsoft.com/office/drawing/2014/main" id="{ACD7C7AC-0297-4A0C-B45B-13357A4AA2D1}"/>
                </a:ext>
              </a:extLst>
            </p:cNvPr>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25;p62">
              <a:extLst>
                <a:ext uri="{FF2B5EF4-FFF2-40B4-BE49-F238E27FC236}">
                  <a16:creationId xmlns:a16="http://schemas.microsoft.com/office/drawing/2014/main" id="{B17C3EF6-02CD-467C-ADA4-0227C97527F7}"/>
                </a:ext>
              </a:extLst>
            </p:cNvPr>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621;p62">
            <a:extLst>
              <a:ext uri="{FF2B5EF4-FFF2-40B4-BE49-F238E27FC236}">
                <a16:creationId xmlns:a16="http://schemas.microsoft.com/office/drawing/2014/main" id="{517FC130-552A-489B-B3B0-4FAE33A102F6}"/>
              </a:ext>
            </a:extLst>
          </p:cNvPr>
          <p:cNvGrpSpPr/>
          <p:nvPr/>
        </p:nvGrpSpPr>
        <p:grpSpPr>
          <a:xfrm>
            <a:off x="685116" y="2513324"/>
            <a:ext cx="255466" cy="334002"/>
            <a:chOff x="-35089175" y="3919600"/>
            <a:chExt cx="222900" cy="291425"/>
          </a:xfrm>
          <a:solidFill>
            <a:schemeClr val="bg1"/>
          </a:solidFill>
        </p:grpSpPr>
        <p:sp>
          <p:nvSpPr>
            <p:cNvPr id="79" name="Google Shape;7622;p62">
              <a:extLst>
                <a:ext uri="{FF2B5EF4-FFF2-40B4-BE49-F238E27FC236}">
                  <a16:creationId xmlns:a16="http://schemas.microsoft.com/office/drawing/2014/main" id="{ADF4CB2A-EE70-4A68-BD6C-56506E11737F}"/>
                </a:ext>
              </a:extLst>
            </p:cNvPr>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623;p62">
              <a:extLst>
                <a:ext uri="{FF2B5EF4-FFF2-40B4-BE49-F238E27FC236}">
                  <a16:creationId xmlns:a16="http://schemas.microsoft.com/office/drawing/2014/main" id="{5A7E7362-B024-4D51-867B-545637499327}"/>
                </a:ext>
              </a:extLst>
            </p:cNvPr>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7517;p62">
            <a:extLst>
              <a:ext uri="{FF2B5EF4-FFF2-40B4-BE49-F238E27FC236}">
                <a16:creationId xmlns:a16="http://schemas.microsoft.com/office/drawing/2014/main" id="{1B16C881-141F-4AF2-87E0-611B04641A54}"/>
              </a:ext>
            </a:extLst>
          </p:cNvPr>
          <p:cNvGrpSpPr/>
          <p:nvPr/>
        </p:nvGrpSpPr>
        <p:grpSpPr>
          <a:xfrm>
            <a:off x="662015" y="1360685"/>
            <a:ext cx="334031" cy="334031"/>
            <a:chOff x="-34003850" y="3227275"/>
            <a:chExt cx="291450" cy="291450"/>
          </a:xfrm>
          <a:solidFill>
            <a:schemeClr val="bg1"/>
          </a:solidFill>
        </p:grpSpPr>
        <p:sp>
          <p:nvSpPr>
            <p:cNvPr id="82" name="Google Shape;7518;p62">
              <a:extLst>
                <a:ext uri="{FF2B5EF4-FFF2-40B4-BE49-F238E27FC236}">
                  <a16:creationId xmlns:a16="http://schemas.microsoft.com/office/drawing/2014/main" id="{681E7797-1097-4509-83B2-AE7FEF3D478A}"/>
                </a:ext>
              </a:extLst>
            </p:cNvPr>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519;p62">
              <a:extLst>
                <a:ext uri="{FF2B5EF4-FFF2-40B4-BE49-F238E27FC236}">
                  <a16:creationId xmlns:a16="http://schemas.microsoft.com/office/drawing/2014/main" id="{09FB5928-C75D-4DBB-B40C-1B1D3CD1C31D}"/>
                </a:ext>
              </a:extLst>
            </p:cNvPr>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520;p62">
              <a:extLst>
                <a:ext uri="{FF2B5EF4-FFF2-40B4-BE49-F238E27FC236}">
                  <a16:creationId xmlns:a16="http://schemas.microsoft.com/office/drawing/2014/main" id="{A6023323-7804-48AB-A809-EE2416290B83}"/>
                </a:ext>
              </a:extLst>
            </p:cNvPr>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521;p62">
              <a:extLst>
                <a:ext uri="{FF2B5EF4-FFF2-40B4-BE49-F238E27FC236}">
                  <a16:creationId xmlns:a16="http://schemas.microsoft.com/office/drawing/2014/main" id="{8715997F-DFA8-4761-9A7F-601099104606}"/>
                </a:ext>
              </a:extLst>
            </p:cNvPr>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522;p62">
              <a:extLst>
                <a:ext uri="{FF2B5EF4-FFF2-40B4-BE49-F238E27FC236}">
                  <a16:creationId xmlns:a16="http://schemas.microsoft.com/office/drawing/2014/main" id="{17F57467-7B93-4078-80A0-0DBA1726A738}"/>
                </a:ext>
              </a:extLst>
            </p:cNvPr>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726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FC5B39-1AF6-493C-B993-0A6D57253279}"/>
              </a:ext>
            </a:extLst>
          </p:cNvPr>
          <p:cNvSpPr>
            <a:spLocks noGrp="1"/>
          </p:cNvSpPr>
          <p:nvPr>
            <p:ph type="title"/>
          </p:nvPr>
        </p:nvSpPr>
        <p:spPr/>
        <p:txBody>
          <a:bodyPr/>
          <a:lstStyle/>
          <a:p>
            <a:r>
              <a:rPr lang="es-ES" dirty="0"/>
              <a:t>¿Qué es un contenedor?</a:t>
            </a:r>
            <a:endParaRPr lang="en-US" dirty="0"/>
          </a:p>
        </p:txBody>
      </p:sp>
      <p:sp>
        <p:nvSpPr>
          <p:cNvPr id="6" name="Content Placeholder 5">
            <a:extLst>
              <a:ext uri="{FF2B5EF4-FFF2-40B4-BE49-F238E27FC236}">
                <a16:creationId xmlns:a16="http://schemas.microsoft.com/office/drawing/2014/main" id="{AF0974A1-83E2-4BDE-93DC-86A5A28C7685}"/>
              </a:ext>
            </a:extLst>
          </p:cNvPr>
          <p:cNvSpPr>
            <a:spLocks noGrp="1"/>
          </p:cNvSpPr>
          <p:nvPr>
            <p:ph sz="quarter" idx="11"/>
          </p:nvPr>
        </p:nvSpPr>
        <p:spPr/>
        <p:txBody>
          <a:bodyPr/>
          <a:lstStyle/>
          <a:p>
            <a:pPr marL="0" indent="0">
              <a:buNone/>
            </a:pPr>
            <a:r>
              <a:rPr lang="es-ES" sz="1360" dirty="0"/>
              <a:t>Empaquetado estandarizado para el software y sus dependencias</a:t>
            </a:r>
          </a:p>
          <a:p>
            <a:pPr marL="0" indent="0">
              <a:buNone/>
            </a:pPr>
            <a:endParaRPr lang="es-ES" sz="1360" dirty="0"/>
          </a:p>
          <a:p>
            <a:pPr marL="0" indent="0">
              <a:buNone/>
            </a:pPr>
            <a:r>
              <a:rPr lang="es-ES" sz="1360" dirty="0"/>
              <a:t>Aísla aplicaciones unas de otras</a:t>
            </a:r>
          </a:p>
          <a:p>
            <a:pPr marL="0" indent="0">
              <a:buNone/>
            </a:pPr>
            <a:endParaRPr lang="es-ES" sz="1360" dirty="0"/>
          </a:p>
          <a:p>
            <a:pPr marL="0" indent="0">
              <a:buNone/>
            </a:pPr>
            <a:r>
              <a:rPr lang="es-ES" sz="1360" dirty="0"/>
              <a:t>Comparten el mismo </a:t>
            </a:r>
            <a:r>
              <a:rPr lang="es-ES" sz="1360" dirty="0" err="1"/>
              <a:t>kernel</a:t>
            </a:r>
            <a:endParaRPr lang="es-ES" sz="1360" dirty="0"/>
          </a:p>
          <a:p>
            <a:pPr marL="0" indent="0">
              <a:buNone/>
            </a:pPr>
            <a:endParaRPr lang="es-ES" sz="1360" dirty="0"/>
          </a:p>
          <a:p>
            <a:pPr marL="0" indent="0">
              <a:buNone/>
            </a:pPr>
            <a:r>
              <a:rPr lang="es-ES" sz="1360" dirty="0"/>
              <a:t>Funciona en la mayoría de distribuciones Linux</a:t>
            </a:r>
          </a:p>
          <a:p>
            <a:pPr marL="0" indent="0">
              <a:buNone/>
            </a:pPr>
            <a:endParaRPr lang="es-ES" sz="1360" dirty="0"/>
          </a:p>
          <a:p>
            <a:pPr marL="0" indent="0">
              <a:buNone/>
            </a:pPr>
            <a:r>
              <a:rPr lang="es-ES" sz="1360" dirty="0"/>
              <a:t>Contenedores nativos en Windows Server 2016</a:t>
            </a:r>
            <a:endParaRPr lang="es-ES" dirty="0"/>
          </a:p>
        </p:txBody>
      </p:sp>
      <p:sp>
        <p:nvSpPr>
          <p:cNvPr id="3" name="Slide Number Placeholder 2">
            <a:extLst>
              <a:ext uri="{FF2B5EF4-FFF2-40B4-BE49-F238E27FC236}">
                <a16:creationId xmlns:a16="http://schemas.microsoft.com/office/drawing/2014/main" id="{E74B25E2-A7C5-4941-9FC9-D9EAA90F3B16}"/>
              </a:ext>
            </a:extLst>
          </p:cNvPr>
          <p:cNvSpPr>
            <a:spLocks noGrp="1"/>
          </p:cNvSpPr>
          <p:nvPr>
            <p:ph type="sldNum" sz="quarter" idx="4294967295"/>
          </p:nvPr>
        </p:nvSpPr>
        <p:spPr>
          <a:xfrm>
            <a:off x="0" y="4691997"/>
            <a:ext cx="450289" cy="318549"/>
          </a:xfrm>
        </p:spPr>
        <p:txBody>
          <a:bodyPr/>
          <a:lstStyle/>
          <a:p>
            <a:fld id="{C0C6E1E5-C711-49C2-AC1C-A8C0A200779D}" type="slidenum">
              <a:rPr lang="es-ES" smtClean="0">
                <a:cs typeface="Segoe UI Light" panose="020B0502040204020203" pitchFamily="34" charset="0"/>
              </a:rPr>
              <a:pPr/>
              <a:t>3</a:t>
            </a:fld>
            <a:endParaRPr lang="es-ES">
              <a:cs typeface="Segoe UI Light" panose="020B0502040204020203" pitchFamily="34" charset="0"/>
            </a:endParaRPr>
          </a:p>
        </p:txBody>
      </p:sp>
      <p:sp>
        <p:nvSpPr>
          <p:cNvPr id="7" name="object 4">
            <a:extLst>
              <a:ext uri="{FF2B5EF4-FFF2-40B4-BE49-F238E27FC236}">
                <a16:creationId xmlns:a16="http://schemas.microsoft.com/office/drawing/2014/main" id="{D18A2413-022C-4A2F-8304-301357EC2430}"/>
              </a:ext>
            </a:extLst>
          </p:cNvPr>
          <p:cNvSpPr/>
          <p:nvPr/>
        </p:nvSpPr>
        <p:spPr>
          <a:xfrm>
            <a:off x="357547" y="1301045"/>
            <a:ext cx="3560568" cy="3019444"/>
          </a:xfrm>
          <a:prstGeom prst="rect">
            <a:avLst/>
          </a:prstGeom>
          <a:blipFill>
            <a:blip r:embed="rId2" cstate="print"/>
            <a:stretch>
              <a:fillRect/>
            </a:stretch>
          </a:blipFill>
        </p:spPr>
        <p:txBody>
          <a:bodyPr wrap="square" lIns="0" tIns="0" rIns="0" bIns="0" rtlCol="0"/>
          <a:ls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224"/>
          </a:p>
        </p:txBody>
      </p:sp>
    </p:spTree>
    <p:extLst>
      <p:ext uri="{BB962C8B-B14F-4D97-AF65-F5344CB8AC3E}">
        <p14:creationId xmlns:p14="http://schemas.microsoft.com/office/powerpoint/2010/main" val="1922371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83CA23-8466-49ED-8A60-0AEBAD74A7BE}"/>
              </a:ext>
            </a:extLst>
          </p:cNvPr>
          <p:cNvSpPr>
            <a:spLocks noGrp="1"/>
          </p:cNvSpPr>
          <p:nvPr>
            <p:ph type="title"/>
          </p:nvPr>
        </p:nvSpPr>
        <p:spPr/>
        <p:txBody>
          <a:bodyPr/>
          <a:lstStyle/>
          <a:p>
            <a:r>
              <a:rPr lang="es-ES" dirty="0"/>
              <a:t>Imágenes y contenedores</a:t>
            </a:r>
            <a:endParaRPr lang="en-US" dirty="0"/>
          </a:p>
        </p:txBody>
      </p:sp>
      <p:pic>
        <p:nvPicPr>
          <p:cNvPr id="2" name="Picture 1">
            <a:extLst>
              <a:ext uri="{FF2B5EF4-FFF2-40B4-BE49-F238E27FC236}">
                <a16:creationId xmlns:a16="http://schemas.microsoft.com/office/drawing/2014/main" id="{749A92C7-6E67-474A-A291-96F864048878}"/>
              </a:ext>
            </a:extLst>
          </p:cNvPr>
          <p:cNvPicPr>
            <a:picLocks noChangeAspect="1"/>
          </p:cNvPicPr>
          <p:nvPr/>
        </p:nvPicPr>
        <p:blipFill>
          <a:blip r:embed="rId2"/>
          <a:stretch>
            <a:fillRect/>
          </a:stretch>
        </p:blipFill>
        <p:spPr>
          <a:xfrm>
            <a:off x="1419937" y="1143969"/>
            <a:ext cx="6304127" cy="2855560"/>
          </a:xfrm>
          <a:prstGeom prst="rect">
            <a:avLst/>
          </a:prstGeom>
        </p:spPr>
      </p:pic>
    </p:spTree>
    <p:extLst>
      <p:ext uri="{BB962C8B-B14F-4D97-AF65-F5344CB8AC3E}">
        <p14:creationId xmlns:p14="http://schemas.microsoft.com/office/powerpoint/2010/main" val="1994493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3AB64-434F-4A40-B7EE-F23E06DF7FC4}"/>
              </a:ext>
            </a:extLst>
          </p:cNvPr>
          <p:cNvSpPr>
            <a:spLocks noGrp="1"/>
          </p:cNvSpPr>
          <p:nvPr>
            <p:ph type="title"/>
          </p:nvPr>
        </p:nvSpPr>
        <p:spPr>
          <a:xfrm>
            <a:off x="384933" y="206103"/>
            <a:ext cx="8312562" cy="504392"/>
          </a:xfrm>
        </p:spPr>
        <p:txBody>
          <a:bodyPr/>
          <a:lstStyle/>
          <a:p>
            <a:r>
              <a:rPr lang="es-ES" dirty="0"/>
              <a:t>Máquinas virtuales vs Contenedores</a:t>
            </a:r>
            <a:endParaRPr lang="en-US" dirty="0"/>
          </a:p>
        </p:txBody>
      </p:sp>
      <p:sp>
        <p:nvSpPr>
          <p:cNvPr id="3" name="Slide Number Placeholder 2">
            <a:extLst>
              <a:ext uri="{FF2B5EF4-FFF2-40B4-BE49-F238E27FC236}">
                <a16:creationId xmlns:a16="http://schemas.microsoft.com/office/drawing/2014/main" id="{430D6138-EEA4-40C4-922D-D8AA2CDA41FB}"/>
              </a:ext>
            </a:extLst>
          </p:cNvPr>
          <p:cNvSpPr>
            <a:spLocks noGrp="1"/>
          </p:cNvSpPr>
          <p:nvPr>
            <p:ph type="sldNum" sz="quarter" idx="4"/>
          </p:nvPr>
        </p:nvSpPr>
        <p:spPr/>
        <p:txBody>
          <a:bodyPr/>
          <a:lstStyle/>
          <a:p>
            <a:fld id="{C0C6E1E5-C711-49C2-AC1C-A8C0A200779D}" type="slidenum">
              <a:rPr lang="es-ES" smtClean="0">
                <a:cs typeface="Segoe UI Light" panose="020B0502040204020203" pitchFamily="34" charset="0"/>
              </a:rPr>
              <a:pPr/>
              <a:t>5</a:t>
            </a:fld>
            <a:endParaRPr lang="es-ES">
              <a:cs typeface="Segoe UI Light" panose="020B0502040204020203" pitchFamily="34" charset="0"/>
            </a:endParaRPr>
          </a:p>
        </p:txBody>
      </p:sp>
      <p:pic>
        <p:nvPicPr>
          <p:cNvPr id="10" name="Picture 9">
            <a:extLst>
              <a:ext uri="{FF2B5EF4-FFF2-40B4-BE49-F238E27FC236}">
                <a16:creationId xmlns:a16="http://schemas.microsoft.com/office/drawing/2014/main" id="{0298C8B3-437F-4799-B987-5623470463D7}"/>
              </a:ext>
            </a:extLst>
          </p:cNvPr>
          <p:cNvPicPr>
            <a:picLocks noChangeAspect="1"/>
          </p:cNvPicPr>
          <p:nvPr/>
        </p:nvPicPr>
        <p:blipFill>
          <a:blip r:embed="rId2"/>
          <a:stretch>
            <a:fillRect/>
          </a:stretch>
        </p:blipFill>
        <p:spPr>
          <a:xfrm>
            <a:off x="113645" y="1324836"/>
            <a:ext cx="8931607" cy="2493826"/>
          </a:xfrm>
          <a:prstGeom prst="rect">
            <a:avLst/>
          </a:prstGeom>
        </p:spPr>
      </p:pic>
    </p:spTree>
    <p:extLst>
      <p:ext uri="{BB962C8B-B14F-4D97-AF65-F5344CB8AC3E}">
        <p14:creationId xmlns:p14="http://schemas.microsoft.com/office/powerpoint/2010/main" val="1416143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A798C3-FB3F-46E8-86A1-9E95599F07E3}"/>
              </a:ext>
            </a:extLst>
          </p:cNvPr>
          <p:cNvSpPr>
            <a:spLocks noGrp="1"/>
          </p:cNvSpPr>
          <p:nvPr>
            <p:ph type="title"/>
          </p:nvPr>
        </p:nvSpPr>
        <p:spPr/>
        <p:txBody>
          <a:bodyPr/>
          <a:lstStyle/>
          <a:p>
            <a:r>
              <a:rPr lang="es-ES" dirty="0"/>
              <a:t>¿Qué es Docker?</a:t>
            </a:r>
            <a:endParaRPr lang="en-US" dirty="0"/>
          </a:p>
        </p:txBody>
      </p:sp>
      <p:sp>
        <p:nvSpPr>
          <p:cNvPr id="5" name="Content Placeholder 4">
            <a:extLst>
              <a:ext uri="{FF2B5EF4-FFF2-40B4-BE49-F238E27FC236}">
                <a16:creationId xmlns:a16="http://schemas.microsoft.com/office/drawing/2014/main" id="{BDBD17F5-3935-4B0F-9D74-92D898B57919}"/>
              </a:ext>
            </a:extLst>
          </p:cNvPr>
          <p:cNvSpPr>
            <a:spLocks noGrp="1"/>
          </p:cNvSpPr>
          <p:nvPr>
            <p:ph sz="quarter" idx="11"/>
          </p:nvPr>
        </p:nvSpPr>
        <p:spPr/>
        <p:txBody>
          <a:bodyPr/>
          <a:lstStyle/>
          <a:p>
            <a:r>
              <a:rPr lang="es-ES" dirty="0"/>
              <a:t>Plataforma Open </a:t>
            </a:r>
            <a:r>
              <a:rPr lang="es-ES" dirty="0" err="1"/>
              <a:t>Source</a:t>
            </a:r>
            <a:endParaRPr lang="es-ES" dirty="0"/>
          </a:p>
          <a:p>
            <a:endParaRPr lang="es-ES" dirty="0"/>
          </a:p>
          <a:p>
            <a:r>
              <a:rPr lang="es-ES" dirty="0"/>
              <a:t>Construir, almacenar y ejecutar aplicaciones </a:t>
            </a:r>
            <a:r>
              <a:rPr lang="es-ES" dirty="0" err="1"/>
              <a:t>distribuídas</a:t>
            </a:r>
            <a:endParaRPr lang="es-ES" dirty="0"/>
          </a:p>
          <a:p>
            <a:endParaRPr lang="es-ES" dirty="0"/>
          </a:p>
          <a:p>
            <a:r>
              <a:rPr lang="es-ES" dirty="0"/>
              <a:t>Ejecuta en la mayoría de distribuciones Linux, Windows y Mac OS usando un “Docker </a:t>
            </a:r>
            <a:r>
              <a:rPr lang="es-ES" dirty="0" err="1"/>
              <a:t>Engine</a:t>
            </a:r>
            <a:r>
              <a:rPr lang="es-ES" dirty="0"/>
              <a:t>”</a:t>
            </a:r>
          </a:p>
          <a:p>
            <a:endParaRPr lang="es-ES" dirty="0"/>
          </a:p>
          <a:p>
            <a:r>
              <a:rPr lang="es-ES" dirty="0"/>
              <a:t>Soportado por la mayoría de proveedores Cloud</a:t>
            </a:r>
            <a:endParaRPr lang="en-US" dirty="0"/>
          </a:p>
        </p:txBody>
      </p:sp>
      <p:sp>
        <p:nvSpPr>
          <p:cNvPr id="3" name="Slide Number Placeholder 2">
            <a:extLst>
              <a:ext uri="{FF2B5EF4-FFF2-40B4-BE49-F238E27FC236}">
                <a16:creationId xmlns:a16="http://schemas.microsoft.com/office/drawing/2014/main" id="{E05E4D37-5197-4BCB-A752-B51DAA7C573F}"/>
              </a:ext>
            </a:extLst>
          </p:cNvPr>
          <p:cNvSpPr>
            <a:spLocks noGrp="1"/>
          </p:cNvSpPr>
          <p:nvPr>
            <p:ph type="sldNum" sz="quarter" idx="4"/>
          </p:nvPr>
        </p:nvSpPr>
        <p:spPr/>
        <p:txBody>
          <a:bodyPr/>
          <a:lstStyle/>
          <a:p>
            <a:fld id="{C0C6E1E5-C711-49C2-AC1C-A8C0A200779D}" type="slidenum">
              <a:rPr lang="es-ES" smtClean="0">
                <a:cs typeface="Segoe UI Light" panose="020B0502040204020203" pitchFamily="34" charset="0"/>
              </a:rPr>
              <a:pPr/>
              <a:t>6</a:t>
            </a:fld>
            <a:endParaRPr lang="es-ES">
              <a:cs typeface="Segoe UI Light" panose="020B0502040204020203" pitchFamily="34" charset="0"/>
            </a:endParaRPr>
          </a:p>
        </p:txBody>
      </p:sp>
      <p:sp>
        <p:nvSpPr>
          <p:cNvPr id="6" name="object 5">
            <a:extLst>
              <a:ext uri="{FF2B5EF4-FFF2-40B4-BE49-F238E27FC236}">
                <a16:creationId xmlns:a16="http://schemas.microsoft.com/office/drawing/2014/main" id="{B7E0E962-DE62-497B-9960-A20F6A16B2F0}"/>
              </a:ext>
            </a:extLst>
          </p:cNvPr>
          <p:cNvSpPr/>
          <p:nvPr/>
        </p:nvSpPr>
        <p:spPr>
          <a:xfrm>
            <a:off x="5680273" y="1764495"/>
            <a:ext cx="2565644" cy="1614511"/>
          </a:xfrm>
          <a:prstGeom prst="rect">
            <a:avLst/>
          </a:prstGeom>
          <a:blipFill>
            <a:blip r:embed="rId2" cstate="print"/>
            <a:stretch>
              <a:fillRect/>
            </a:stretch>
          </a:blipFill>
        </p:spPr>
        <p:txBody>
          <a:bodyPr wrap="square" lIns="0" tIns="0" rIns="0" bIns="0" rtlCol="0"/>
          <a:ls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918"/>
          </a:p>
        </p:txBody>
      </p:sp>
    </p:spTree>
    <p:extLst>
      <p:ext uri="{BB962C8B-B14F-4D97-AF65-F5344CB8AC3E}">
        <p14:creationId xmlns:p14="http://schemas.microsoft.com/office/powerpoint/2010/main" val="315116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6A5AD9-8136-4C3F-B23A-CE395920F32F}"/>
              </a:ext>
            </a:extLst>
          </p:cNvPr>
          <p:cNvSpPr>
            <a:spLocks noGrp="1"/>
          </p:cNvSpPr>
          <p:nvPr>
            <p:ph type="title"/>
          </p:nvPr>
        </p:nvSpPr>
        <p:spPr/>
        <p:txBody>
          <a:bodyPr/>
          <a:lstStyle/>
          <a:p>
            <a:r>
              <a:rPr lang="es-ES" dirty="0"/>
              <a:t>Usando </a:t>
            </a:r>
            <a:r>
              <a:rPr lang="es-ES" dirty="0" err="1"/>
              <a:t>docker</a:t>
            </a:r>
            <a:endParaRPr lang="en-US" dirty="0"/>
          </a:p>
        </p:txBody>
      </p:sp>
      <p:sp>
        <p:nvSpPr>
          <p:cNvPr id="6" name="object 3">
            <a:extLst>
              <a:ext uri="{FF2B5EF4-FFF2-40B4-BE49-F238E27FC236}">
                <a16:creationId xmlns:a16="http://schemas.microsoft.com/office/drawing/2014/main" id="{4DDE0F70-938F-4D1C-9C02-710286635A93}"/>
              </a:ext>
            </a:extLst>
          </p:cNvPr>
          <p:cNvSpPr/>
          <p:nvPr/>
        </p:nvSpPr>
        <p:spPr>
          <a:xfrm>
            <a:off x="1168310" y="2528722"/>
            <a:ext cx="2502404" cy="2146822"/>
          </a:xfrm>
          <a:custGeom>
            <a:avLst/>
            <a:gdLst/>
            <a:ahLst/>
            <a:cxnLst/>
            <a:rect l="l" t="t" r="r" b="b"/>
            <a:pathLst>
              <a:path w="2502535" h="2146935">
                <a:moveTo>
                  <a:pt x="0" y="0"/>
                </a:moveTo>
                <a:lnTo>
                  <a:pt x="1656864" y="0"/>
                </a:lnTo>
                <a:lnTo>
                  <a:pt x="2502287" y="1073247"/>
                </a:lnTo>
                <a:lnTo>
                  <a:pt x="1656864" y="2146495"/>
                </a:lnTo>
                <a:lnTo>
                  <a:pt x="0" y="2146495"/>
                </a:lnTo>
                <a:lnTo>
                  <a:pt x="0" y="0"/>
                </a:lnTo>
                <a:close/>
              </a:path>
            </a:pathLst>
          </a:custGeom>
          <a:ln w="9524">
            <a:solidFill>
              <a:srgbClr val="D8D8D8"/>
            </a:solidFill>
          </a:ln>
        </p:spPr>
        <p:txBody>
          <a:bodyPr wrap="square" lIns="0" tIns="0" rIns="0" bIns="0" rtlCol="0"/>
          <a:lstStyle/>
          <a:p>
            <a:endParaRPr sz="2000"/>
          </a:p>
        </p:txBody>
      </p:sp>
      <p:sp>
        <p:nvSpPr>
          <p:cNvPr id="7" name="object 4">
            <a:extLst>
              <a:ext uri="{FF2B5EF4-FFF2-40B4-BE49-F238E27FC236}">
                <a16:creationId xmlns:a16="http://schemas.microsoft.com/office/drawing/2014/main" id="{A7F72A90-84E5-44BD-BD8B-AABB8D347218}"/>
              </a:ext>
            </a:extLst>
          </p:cNvPr>
          <p:cNvSpPr/>
          <p:nvPr/>
        </p:nvSpPr>
        <p:spPr>
          <a:xfrm>
            <a:off x="4953196" y="3087791"/>
            <a:ext cx="1063569" cy="447652"/>
          </a:xfrm>
          <a:custGeom>
            <a:avLst/>
            <a:gdLst/>
            <a:ahLst/>
            <a:cxnLst/>
            <a:rect l="l" t="t" r="r" b="b"/>
            <a:pathLst>
              <a:path w="1063625" h="447675">
                <a:moveTo>
                  <a:pt x="0" y="447649"/>
                </a:moveTo>
                <a:lnTo>
                  <a:pt x="1063222" y="0"/>
                </a:lnTo>
              </a:path>
            </a:pathLst>
          </a:custGeom>
          <a:ln w="12699">
            <a:solidFill>
              <a:srgbClr val="A5A5A5"/>
            </a:solidFill>
          </a:ln>
        </p:spPr>
        <p:txBody>
          <a:bodyPr wrap="square" lIns="0" tIns="0" rIns="0" bIns="0" rtlCol="0"/>
          <a:lstStyle/>
          <a:p>
            <a:endParaRPr sz="2000"/>
          </a:p>
        </p:txBody>
      </p:sp>
      <p:sp>
        <p:nvSpPr>
          <p:cNvPr id="8" name="object 5">
            <a:extLst>
              <a:ext uri="{FF2B5EF4-FFF2-40B4-BE49-F238E27FC236}">
                <a16:creationId xmlns:a16="http://schemas.microsoft.com/office/drawing/2014/main" id="{210AD8B5-854E-43A8-BA91-F8E715BCD257}"/>
              </a:ext>
            </a:extLst>
          </p:cNvPr>
          <p:cNvSpPr/>
          <p:nvPr/>
        </p:nvSpPr>
        <p:spPr>
          <a:xfrm>
            <a:off x="5996139" y="3077342"/>
            <a:ext cx="45083" cy="31113"/>
          </a:xfrm>
          <a:custGeom>
            <a:avLst/>
            <a:gdLst/>
            <a:ahLst/>
            <a:cxnLst/>
            <a:rect l="l" t="t" r="r" b="b"/>
            <a:pathLst>
              <a:path w="45085" h="31114">
                <a:moveTo>
                  <a:pt x="11974" y="30674"/>
                </a:moveTo>
                <a:lnTo>
                  <a:pt x="20224" y="10449"/>
                </a:lnTo>
                <a:lnTo>
                  <a:pt x="0" y="2224"/>
                </a:lnTo>
                <a:lnTo>
                  <a:pt x="45074" y="0"/>
                </a:lnTo>
                <a:lnTo>
                  <a:pt x="11974" y="30674"/>
                </a:lnTo>
                <a:close/>
              </a:path>
            </a:pathLst>
          </a:custGeom>
          <a:solidFill>
            <a:srgbClr val="A5A5A5"/>
          </a:solidFill>
        </p:spPr>
        <p:txBody>
          <a:bodyPr wrap="square" lIns="0" tIns="0" rIns="0" bIns="0" rtlCol="0"/>
          <a:lstStyle/>
          <a:p>
            <a:endParaRPr sz="2000"/>
          </a:p>
        </p:txBody>
      </p:sp>
      <p:sp>
        <p:nvSpPr>
          <p:cNvPr id="9" name="object 6">
            <a:extLst>
              <a:ext uri="{FF2B5EF4-FFF2-40B4-BE49-F238E27FC236}">
                <a16:creationId xmlns:a16="http://schemas.microsoft.com/office/drawing/2014/main" id="{7B350B88-76B2-494A-98DD-D326BC748A68}"/>
              </a:ext>
            </a:extLst>
          </p:cNvPr>
          <p:cNvSpPr/>
          <p:nvPr/>
        </p:nvSpPr>
        <p:spPr>
          <a:xfrm>
            <a:off x="5996139" y="3077342"/>
            <a:ext cx="45083" cy="31113"/>
          </a:xfrm>
          <a:custGeom>
            <a:avLst/>
            <a:gdLst/>
            <a:ahLst/>
            <a:cxnLst/>
            <a:rect l="l" t="t" r="r" b="b"/>
            <a:pathLst>
              <a:path w="45085" h="31114">
                <a:moveTo>
                  <a:pt x="20224" y="10449"/>
                </a:moveTo>
                <a:lnTo>
                  <a:pt x="11974" y="30674"/>
                </a:lnTo>
                <a:lnTo>
                  <a:pt x="45074" y="0"/>
                </a:lnTo>
                <a:lnTo>
                  <a:pt x="0" y="2224"/>
                </a:lnTo>
                <a:lnTo>
                  <a:pt x="20224" y="10449"/>
                </a:lnTo>
                <a:close/>
              </a:path>
            </a:pathLst>
          </a:custGeom>
          <a:ln w="12699">
            <a:solidFill>
              <a:srgbClr val="A5A5A5"/>
            </a:solidFill>
          </a:ln>
        </p:spPr>
        <p:txBody>
          <a:bodyPr wrap="square" lIns="0" tIns="0" rIns="0" bIns="0" rtlCol="0"/>
          <a:lstStyle/>
          <a:p>
            <a:endParaRPr sz="2000"/>
          </a:p>
        </p:txBody>
      </p:sp>
      <p:sp>
        <p:nvSpPr>
          <p:cNvPr id="10" name="object 7">
            <a:extLst>
              <a:ext uri="{FF2B5EF4-FFF2-40B4-BE49-F238E27FC236}">
                <a16:creationId xmlns:a16="http://schemas.microsoft.com/office/drawing/2014/main" id="{4B439CD0-8999-47AC-8457-00E44CB75730}"/>
              </a:ext>
            </a:extLst>
          </p:cNvPr>
          <p:cNvSpPr/>
          <p:nvPr/>
        </p:nvSpPr>
        <p:spPr>
          <a:xfrm>
            <a:off x="4859651" y="3703233"/>
            <a:ext cx="1113097" cy="800058"/>
          </a:xfrm>
          <a:custGeom>
            <a:avLst/>
            <a:gdLst/>
            <a:ahLst/>
            <a:cxnLst/>
            <a:rect l="l" t="t" r="r" b="b"/>
            <a:pathLst>
              <a:path w="1113154" h="800100">
                <a:moveTo>
                  <a:pt x="0" y="0"/>
                </a:moveTo>
                <a:lnTo>
                  <a:pt x="1112922" y="799898"/>
                </a:lnTo>
              </a:path>
            </a:pathLst>
          </a:custGeom>
          <a:ln w="12699">
            <a:solidFill>
              <a:srgbClr val="A5A5A5"/>
            </a:solidFill>
          </a:ln>
        </p:spPr>
        <p:txBody>
          <a:bodyPr wrap="square" lIns="0" tIns="0" rIns="0" bIns="0" rtlCol="0"/>
          <a:lstStyle/>
          <a:p>
            <a:endParaRPr sz="2000"/>
          </a:p>
        </p:txBody>
      </p:sp>
      <p:sp>
        <p:nvSpPr>
          <p:cNvPr id="11" name="object 8">
            <a:extLst>
              <a:ext uri="{FF2B5EF4-FFF2-40B4-BE49-F238E27FC236}">
                <a16:creationId xmlns:a16="http://schemas.microsoft.com/office/drawing/2014/main" id="{A3652BB6-A3A7-4F23-B66D-BAB4686599A5}"/>
              </a:ext>
            </a:extLst>
          </p:cNvPr>
          <p:cNvSpPr/>
          <p:nvPr/>
        </p:nvSpPr>
        <p:spPr>
          <a:xfrm>
            <a:off x="5950967" y="4481566"/>
            <a:ext cx="43813" cy="37463"/>
          </a:xfrm>
          <a:custGeom>
            <a:avLst/>
            <a:gdLst/>
            <a:ahLst/>
            <a:cxnLst/>
            <a:rect l="l" t="t" r="r" b="b"/>
            <a:pathLst>
              <a:path w="43814" h="37464">
                <a:moveTo>
                  <a:pt x="43449" y="37274"/>
                </a:moveTo>
                <a:lnTo>
                  <a:pt x="0" y="25049"/>
                </a:lnTo>
                <a:lnTo>
                  <a:pt x="21549" y="21524"/>
                </a:lnTo>
                <a:lnTo>
                  <a:pt x="18024" y="0"/>
                </a:lnTo>
                <a:lnTo>
                  <a:pt x="43449" y="37274"/>
                </a:lnTo>
                <a:close/>
              </a:path>
            </a:pathLst>
          </a:custGeom>
          <a:solidFill>
            <a:srgbClr val="A5A5A5"/>
          </a:solidFill>
        </p:spPr>
        <p:txBody>
          <a:bodyPr wrap="square" lIns="0" tIns="0" rIns="0" bIns="0" rtlCol="0"/>
          <a:lstStyle/>
          <a:p>
            <a:endParaRPr sz="2000"/>
          </a:p>
        </p:txBody>
      </p:sp>
      <p:sp>
        <p:nvSpPr>
          <p:cNvPr id="12" name="object 9">
            <a:extLst>
              <a:ext uri="{FF2B5EF4-FFF2-40B4-BE49-F238E27FC236}">
                <a16:creationId xmlns:a16="http://schemas.microsoft.com/office/drawing/2014/main" id="{EBCF221D-0AF8-40CF-AFF2-FB62CF997C52}"/>
              </a:ext>
            </a:extLst>
          </p:cNvPr>
          <p:cNvSpPr/>
          <p:nvPr/>
        </p:nvSpPr>
        <p:spPr>
          <a:xfrm>
            <a:off x="5950965" y="4481566"/>
            <a:ext cx="43813" cy="37463"/>
          </a:xfrm>
          <a:custGeom>
            <a:avLst/>
            <a:gdLst/>
            <a:ahLst/>
            <a:cxnLst/>
            <a:rect l="l" t="t" r="r" b="b"/>
            <a:pathLst>
              <a:path w="43814" h="37464">
                <a:moveTo>
                  <a:pt x="21549" y="21524"/>
                </a:moveTo>
                <a:lnTo>
                  <a:pt x="0" y="25049"/>
                </a:lnTo>
                <a:lnTo>
                  <a:pt x="43449" y="37274"/>
                </a:lnTo>
                <a:lnTo>
                  <a:pt x="18024" y="0"/>
                </a:lnTo>
                <a:lnTo>
                  <a:pt x="21549" y="21524"/>
                </a:lnTo>
                <a:close/>
              </a:path>
            </a:pathLst>
          </a:custGeom>
          <a:ln w="12699">
            <a:solidFill>
              <a:srgbClr val="A5A5A5"/>
            </a:solidFill>
          </a:ln>
        </p:spPr>
        <p:txBody>
          <a:bodyPr wrap="square" lIns="0" tIns="0" rIns="0" bIns="0" rtlCol="0"/>
          <a:lstStyle/>
          <a:p>
            <a:endParaRPr sz="2000"/>
          </a:p>
        </p:txBody>
      </p:sp>
      <p:sp>
        <p:nvSpPr>
          <p:cNvPr id="13" name="object 10">
            <a:extLst>
              <a:ext uri="{FF2B5EF4-FFF2-40B4-BE49-F238E27FC236}">
                <a16:creationId xmlns:a16="http://schemas.microsoft.com/office/drawing/2014/main" id="{A259C93F-F538-4F84-B27A-8339C502F0CA}"/>
              </a:ext>
            </a:extLst>
          </p:cNvPr>
          <p:cNvSpPr/>
          <p:nvPr/>
        </p:nvSpPr>
        <p:spPr>
          <a:xfrm>
            <a:off x="1451974" y="2666490"/>
            <a:ext cx="370179" cy="370179"/>
          </a:xfrm>
          <a:prstGeom prst="rect">
            <a:avLst/>
          </a:prstGeom>
          <a:blipFill>
            <a:blip r:embed="rId2" cstate="print"/>
            <a:stretch>
              <a:fillRect/>
            </a:stretch>
          </a:blipFill>
        </p:spPr>
        <p:txBody>
          <a:bodyPr wrap="square" lIns="0" tIns="0" rIns="0" bIns="0" rtlCol="0"/>
          <a:lstStyle/>
          <a:p>
            <a:endParaRPr sz="2000"/>
          </a:p>
        </p:txBody>
      </p:sp>
      <p:sp>
        <p:nvSpPr>
          <p:cNvPr id="14" name="object 11">
            <a:extLst>
              <a:ext uri="{FF2B5EF4-FFF2-40B4-BE49-F238E27FC236}">
                <a16:creationId xmlns:a16="http://schemas.microsoft.com/office/drawing/2014/main" id="{417A0D27-5D03-4856-A5E9-A9F58FB519F7}"/>
              </a:ext>
            </a:extLst>
          </p:cNvPr>
          <p:cNvSpPr/>
          <p:nvPr/>
        </p:nvSpPr>
        <p:spPr>
          <a:xfrm>
            <a:off x="1454419" y="3415075"/>
            <a:ext cx="370179" cy="370179"/>
          </a:xfrm>
          <a:prstGeom prst="rect">
            <a:avLst/>
          </a:prstGeom>
          <a:blipFill>
            <a:blip r:embed="rId2" cstate="print"/>
            <a:stretch>
              <a:fillRect/>
            </a:stretch>
          </a:blipFill>
        </p:spPr>
        <p:txBody>
          <a:bodyPr wrap="square" lIns="0" tIns="0" rIns="0" bIns="0" rtlCol="0"/>
          <a:lstStyle/>
          <a:p>
            <a:endParaRPr sz="2000"/>
          </a:p>
        </p:txBody>
      </p:sp>
      <p:sp>
        <p:nvSpPr>
          <p:cNvPr id="15" name="object 12">
            <a:extLst>
              <a:ext uri="{FF2B5EF4-FFF2-40B4-BE49-F238E27FC236}">
                <a16:creationId xmlns:a16="http://schemas.microsoft.com/office/drawing/2014/main" id="{B9EC861A-EBFE-4CAC-B23E-78D5A5997B81}"/>
              </a:ext>
            </a:extLst>
          </p:cNvPr>
          <p:cNvSpPr/>
          <p:nvPr/>
        </p:nvSpPr>
        <p:spPr>
          <a:xfrm>
            <a:off x="1452664" y="4100512"/>
            <a:ext cx="370179" cy="370179"/>
          </a:xfrm>
          <a:prstGeom prst="rect">
            <a:avLst/>
          </a:prstGeom>
          <a:blipFill>
            <a:blip r:embed="rId2" cstate="print"/>
            <a:stretch>
              <a:fillRect/>
            </a:stretch>
          </a:blipFill>
        </p:spPr>
        <p:txBody>
          <a:bodyPr wrap="square" lIns="0" tIns="0" rIns="0" bIns="0" rtlCol="0"/>
          <a:lstStyle/>
          <a:p>
            <a:endParaRPr sz="2000"/>
          </a:p>
        </p:txBody>
      </p:sp>
      <p:sp>
        <p:nvSpPr>
          <p:cNvPr id="16" name="object 13">
            <a:extLst>
              <a:ext uri="{FF2B5EF4-FFF2-40B4-BE49-F238E27FC236}">
                <a16:creationId xmlns:a16="http://schemas.microsoft.com/office/drawing/2014/main" id="{EEB2AF1A-440D-49C3-93C9-48DDD40B2E15}"/>
              </a:ext>
            </a:extLst>
          </p:cNvPr>
          <p:cNvSpPr/>
          <p:nvPr/>
        </p:nvSpPr>
        <p:spPr>
          <a:xfrm>
            <a:off x="3682789" y="2235616"/>
            <a:ext cx="1360099" cy="2165872"/>
          </a:xfrm>
          <a:custGeom>
            <a:avLst/>
            <a:gdLst/>
            <a:ahLst/>
            <a:cxnLst/>
            <a:rect l="l" t="t" r="r" b="b"/>
            <a:pathLst>
              <a:path w="1360170" h="2165985">
                <a:moveTo>
                  <a:pt x="1359597" y="2165693"/>
                </a:moveTo>
                <a:lnTo>
                  <a:pt x="0" y="2165693"/>
                </a:lnTo>
                <a:lnTo>
                  <a:pt x="0" y="679796"/>
                </a:lnTo>
                <a:lnTo>
                  <a:pt x="679798" y="0"/>
                </a:lnTo>
                <a:lnTo>
                  <a:pt x="1359597" y="679796"/>
                </a:lnTo>
                <a:lnTo>
                  <a:pt x="1359597" y="2165693"/>
                </a:lnTo>
                <a:close/>
              </a:path>
            </a:pathLst>
          </a:custGeom>
          <a:solidFill>
            <a:srgbClr val="F2F2F2"/>
          </a:solidFill>
        </p:spPr>
        <p:txBody>
          <a:bodyPr wrap="square" lIns="0" tIns="0" rIns="0" bIns="0" rtlCol="0"/>
          <a:lstStyle/>
          <a:p>
            <a:endParaRPr sz="2000"/>
          </a:p>
        </p:txBody>
      </p:sp>
      <p:sp>
        <p:nvSpPr>
          <p:cNvPr id="17" name="object 14">
            <a:extLst>
              <a:ext uri="{FF2B5EF4-FFF2-40B4-BE49-F238E27FC236}">
                <a16:creationId xmlns:a16="http://schemas.microsoft.com/office/drawing/2014/main" id="{668FB466-831D-48D3-9EFB-1C6C111A08D5}"/>
              </a:ext>
            </a:extLst>
          </p:cNvPr>
          <p:cNvSpPr/>
          <p:nvPr/>
        </p:nvSpPr>
        <p:spPr>
          <a:xfrm>
            <a:off x="3682789" y="2235616"/>
            <a:ext cx="1360099" cy="2165872"/>
          </a:xfrm>
          <a:custGeom>
            <a:avLst/>
            <a:gdLst/>
            <a:ahLst/>
            <a:cxnLst/>
            <a:rect l="l" t="t" r="r" b="b"/>
            <a:pathLst>
              <a:path w="1360170" h="2165985">
                <a:moveTo>
                  <a:pt x="0" y="2165693"/>
                </a:moveTo>
                <a:lnTo>
                  <a:pt x="0" y="679796"/>
                </a:lnTo>
                <a:lnTo>
                  <a:pt x="679798" y="0"/>
                </a:lnTo>
                <a:lnTo>
                  <a:pt x="1359597" y="679796"/>
                </a:lnTo>
                <a:lnTo>
                  <a:pt x="1359597" y="2165693"/>
                </a:lnTo>
                <a:lnTo>
                  <a:pt x="0" y="2165693"/>
                </a:lnTo>
                <a:close/>
              </a:path>
            </a:pathLst>
          </a:custGeom>
          <a:ln w="9524">
            <a:solidFill>
              <a:srgbClr val="F2F2F2"/>
            </a:solidFill>
          </a:ln>
        </p:spPr>
        <p:txBody>
          <a:bodyPr wrap="square" lIns="0" tIns="0" rIns="0" bIns="0" rtlCol="0"/>
          <a:lstStyle/>
          <a:p>
            <a:endParaRPr sz="2000"/>
          </a:p>
        </p:txBody>
      </p:sp>
      <p:sp>
        <p:nvSpPr>
          <p:cNvPr id="18" name="object 15">
            <a:extLst>
              <a:ext uri="{FF2B5EF4-FFF2-40B4-BE49-F238E27FC236}">
                <a16:creationId xmlns:a16="http://schemas.microsoft.com/office/drawing/2014/main" id="{3A5131F9-9F5A-4E5F-9656-5D0EFF474B48}"/>
              </a:ext>
            </a:extLst>
          </p:cNvPr>
          <p:cNvSpPr/>
          <p:nvPr/>
        </p:nvSpPr>
        <p:spPr>
          <a:xfrm>
            <a:off x="3962524" y="2982672"/>
            <a:ext cx="291259" cy="322607"/>
          </a:xfrm>
          <a:prstGeom prst="rect">
            <a:avLst/>
          </a:prstGeom>
          <a:blipFill>
            <a:blip r:embed="rId3" cstate="print"/>
            <a:stretch>
              <a:fillRect/>
            </a:stretch>
          </a:blipFill>
        </p:spPr>
        <p:txBody>
          <a:bodyPr wrap="square" lIns="0" tIns="0" rIns="0" bIns="0" rtlCol="0"/>
          <a:lstStyle/>
          <a:p>
            <a:endParaRPr sz="2000"/>
          </a:p>
        </p:txBody>
      </p:sp>
      <p:sp>
        <p:nvSpPr>
          <p:cNvPr id="19" name="object 16">
            <a:extLst>
              <a:ext uri="{FF2B5EF4-FFF2-40B4-BE49-F238E27FC236}">
                <a16:creationId xmlns:a16="http://schemas.microsoft.com/office/drawing/2014/main" id="{C78621A9-F830-4F7B-BD46-CABC3C14B10B}"/>
              </a:ext>
            </a:extLst>
          </p:cNvPr>
          <p:cNvSpPr/>
          <p:nvPr/>
        </p:nvSpPr>
        <p:spPr>
          <a:xfrm>
            <a:off x="3960223" y="3471920"/>
            <a:ext cx="291259" cy="322607"/>
          </a:xfrm>
          <a:prstGeom prst="rect">
            <a:avLst/>
          </a:prstGeom>
          <a:blipFill>
            <a:blip r:embed="rId3" cstate="print"/>
            <a:stretch>
              <a:fillRect/>
            </a:stretch>
          </a:blipFill>
        </p:spPr>
        <p:txBody>
          <a:bodyPr wrap="square" lIns="0" tIns="0" rIns="0" bIns="0" rtlCol="0"/>
          <a:lstStyle/>
          <a:p>
            <a:endParaRPr sz="2000"/>
          </a:p>
        </p:txBody>
      </p:sp>
      <p:sp>
        <p:nvSpPr>
          <p:cNvPr id="20" name="object 17">
            <a:extLst>
              <a:ext uri="{FF2B5EF4-FFF2-40B4-BE49-F238E27FC236}">
                <a16:creationId xmlns:a16="http://schemas.microsoft.com/office/drawing/2014/main" id="{D7375E23-892E-4AB5-81C0-830E0C10D988}"/>
              </a:ext>
            </a:extLst>
          </p:cNvPr>
          <p:cNvSpPr/>
          <p:nvPr/>
        </p:nvSpPr>
        <p:spPr>
          <a:xfrm>
            <a:off x="3957999" y="3918896"/>
            <a:ext cx="291266" cy="322607"/>
          </a:xfrm>
          <a:prstGeom prst="rect">
            <a:avLst/>
          </a:prstGeom>
          <a:blipFill>
            <a:blip r:embed="rId3" cstate="print"/>
            <a:stretch>
              <a:fillRect/>
            </a:stretch>
          </a:blipFill>
        </p:spPr>
        <p:txBody>
          <a:bodyPr wrap="square" lIns="0" tIns="0" rIns="0" bIns="0" rtlCol="0"/>
          <a:lstStyle/>
          <a:p>
            <a:endParaRPr sz="2000"/>
          </a:p>
        </p:txBody>
      </p:sp>
      <p:sp>
        <p:nvSpPr>
          <p:cNvPr id="21" name="object 18">
            <a:extLst>
              <a:ext uri="{FF2B5EF4-FFF2-40B4-BE49-F238E27FC236}">
                <a16:creationId xmlns:a16="http://schemas.microsoft.com/office/drawing/2014/main" id="{4C8AEF95-701B-4E84-B218-D66FC9CDA3B7}"/>
              </a:ext>
            </a:extLst>
          </p:cNvPr>
          <p:cNvSpPr/>
          <p:nvPr/>
        </p:nvSpPr>
        <p:spPr>
          <a:xfrm>
            <a:off x="4439023" y="1169129"/>
            <a:ext cx="3638994" cy="342247"/>
          </a:xfrm>
          <a:custGeom>
            <a:avLst/>
            <a:gdLst/>
            <a:ahLst/>
            <a:cxnLst/>
            <a:rect l="l" t="t" r="r" b="b"/>
            <a:pathLst>
              <a:path w="3639184" h="342265">
                <a:moveTo>
                  <a:pt x="0" y="341999"/>
                </a:moveTo>
                <a:lnTo>
                  <a:pt x="0" y="208878"/>
                </a:lnTo>
                <a:lnTo>
                  <a:pt x="0" y="100169"/>
                </a:lnTo>
                <a:lnTo>
                  <a:pt x="0" y="26876"/>
                </a:lnTo>
                <a:lnTo>
                  <a:pt x="0" y="0"/>
                </a:lnTo>
                <a:lnTo>
                  <a:pt x="3638992" y="0"/>
                </a:lnTo>
                <a:lnTo>
                  <a:pt x="3638992" y="6632"/>
                </a:lnTo>
                <a:lnTo>
                  <a:pt x="3638992" y="288176"/>
                </a:lnTo>
                <a:lnTo>
                  <a:pt x="3638992" y="341999"/>
                </a:lnTo>
              </a:path>
            </a:pathLst>
          </a:custGeom>
          <a:ln w="25399">
            <a:solidFill>
              <a:srgbClr val="1AAAF7"/>
            </a:solidFill>
          </a:ln>
        </p:spPr>
        <p:txBody>
          <a:bodyPr wrap="square" lIns="0" tIns="0" rIns="0" bIns="0" rtlCol="0"/>
          <a:lstStyle/>
          <a:p>
            <a:endParaRPr sz="2000"/>
          </a:p>
        </p:txBody>
      </p:sp>
      <p:sp>
        <p:nvSpPr>
          <p:cNvPr id="22" name="object 19">
            <a:extLst>
              <a:ext uri="{FF2B5EF4-FFF2-40B4-BE49-F238E27FC236}">
                <a16:creationId xmlns:a16="http://schemas.microsoft.com/office/drawing/2014/main" id="{377B883D-5BF3-4DF6-A440-1932D6EBEBF2}"/>
              </a:ext>
            </a:extLst>
          </p:cNvPr>
          <p:cNvSpPr/>
          <p:nvPr/>
        </p:nvSpPr>
        <p:spPr>
          <a:xfrm>
            <a:off x="938994" y="1174981"/>
            <a:ext cx="3425010" cy="342247"/>
          </a:xfrm>
          <a:custGeom>
            <a:avLst/>
            <a:gdLst/>
            <a:ahLst/>
            <a:cxnLst/>
            <a:rect l="l" t="t" r="r" b="b"/>
            <a:pathLst>
              <a:path w="3425190" h="342265">
                <a:moveTo>
                  <a:pt x="0" y="341999"/>
                </a:moveTo>
                <a:lnTo>
                  <a:pt x="0" y="208877"/>
                </a:lnTo>
                <a:lnTo>
                  <a:pt x="1" y="100168"/>
                </a:lnTo>
                <a:lnTo>
                  <a:pt x="2" y="26875"/>
                </a:lnTo>
                <a:lnTo>
                  <a:pt x="2" y="0"/>
                </a:lnTo>
                <a:lnTo>
                  <a:pt x="3424788" y="0"/>
                </a:lnTo>
                <a:lnTo>
                  <a:pt x="3424788" y="0"/>
                </a:lnTo>
                <a:lnTo>
                  <a:pt x="3424788" y="288175"/>
                </a:lnTo>
                <a:lnTo>
                  <a:pt x="3424788" y="341999"/>
                </a:lnTo>
              </a:path>
            </a:pathLst>
          </a:custGeom>
          <a:ln w="25399">
            <a:solidFill>
              <a:srgbClr val="1AAAF7"/>
            </a:solidFill>
          </a:ln>
        </p:spPr>
        <p:txBody>
          <a:bodyPr wrap="square" lIns="0" tIns="0" rIns="0" bIns="0" rtlCol="0"/>
          <a:lstStyle/>
          <a:p>
            <a:endParaRPr sz="2000"/>
          </a:p>
        </p:txBody>
      </p:sp>
      <p:sp>
        <p:nvSpPr>
          <p:cNvPr id="23" name="object 20">
            <a:extLst>
              <a:ext uri="{FF2B5EF4-FFF2-40B4-BE49-F238E27FC236}">
                <a16:creationId xmlns:a16="http://schemas.microsoft.com/office/drawing/2014/main" id="{0466D80E-B84F-40C3-9745-4D6F5CE70206}"/>
              </a:ext>
            </a:extLst>
          </p:cNvPr>
          <p:cNvSpPr txBox="1"/>
          <p:nvPr/>
        </p:nvSpPr>
        <p:spPr>
          <a:xfrm>
            <a:off x="2235505" y="888839"/>
            <a:ext cx="4472705" cy="197489"/>
          </a:xfrm>
          <a:prstGeom prst="rect">
            <a:avLst/>
          </a:prstGeom>
        </p:spPr>
        <p:txBody>
          <a:bodyPr vert="horz" wrap="square" lIns="0" tIns="12699" rIns="0" bIns="0" rtlCol="0">
            <a:spAutoFit/>
          </a:bodyPr>
          <a:lstStyle/>
          <a:p>
            <a:pPr marL="12699">
              <a:spcBef>
                <a:spcPts val="100"/>
              </a:spcBef>
              <a:tabLst>
                <a:tab pos="3479033" algn="l"/>
              </a:tabLst>
            </a:pPr>
            <a:r>
              <a:rPr sz="1200" b="1" spc="-5" dirty="0">
                <a:solidFill>
                  <a:srgbClr val="1AAAF7"/>
                </a:solidFill>
              </a:rPr>
              <a:t>Developers	IT</a:t>
            </a:r>
            <a:r>
              <a:rPr sz="1200" b="1" spc="-70" dirty="0">
                <a:solidFill>
                  <a:srgbClr val="1AAAF7"/>
                </a:solidFill>
              </a:rPr>
              <a:t> </a:t>
            </a:r>
            <a:r>
              <a:rPr sz="1200" b="1" spc="-5" dirty="0">
                <a:solidFill>
                  <a:srgbClr val="1AAAF7"/>
                </a:solidFill>
              </a:rPr>
              <a:t>Operations</a:t>
            </a:r>
            <a:endParaRPr sz="1200"/>
          </a:p>
        </p:txBody>
      </p:sp>
      <p:sp>
        <p:nvSpPr>
          <p:cNvPr id="24" name="object 21">
            <a:extLst>
              <a:ext uri="{FF2B5EF4-FFF2-40B4-BE49-F238E27FC236}">
                <a16:creationId xmlns:a16="http://schemas.microsoft.com/office/drawing/2014/main" id="{AB80FD9E-D10B-466F-B333-704810C1B500}"/>
              </a:ext>
            </a:extLst>
          </p:cNvPr>
          <p:cNvSpPr/>
          <p:nvPr/>
        </p:nvSpPr>
        <p:spPr>
          <a:xfrm>
            <a:off x="1939821" y="2702701"/>
            <a:ext cx="421662" cy="302583"/>
          </a:xfrm>
          <a:prstGeom prst="rect">
            <a:avLst/>
          </a:prstGeom>
          <a:blipFill>
            <a:blip r:embed="rId4" cstate="print"/>
            <a:stretch>
              <a:fillRect/>
            </a:stretch>
          </a:blipFill>
        </p:spPr>
        <p:txBody>
          <a:bodyPr wrap="square" lIns="0" tIns="0" rIns="0" bIns="0" rtlCol="0"/>
          <a:lstStyle/>
          <a:p>
            <a:endParaRPr sz="2000"/>
          </a:p>
        </p:txBody>
      </p:sp>
      <p:sp>
        <p:nvSpPr>
          <p:cNvPr id="25" name="object 22">
            <a:extLst>
              <a:ext uri="{FF2B5EF4-FFF2-40B4-BE49-F238E27FC236}">
                <a16:creationId xmlns:a16="http://schemas.microsoft.com/office/drawing/2014/main" id="{16937DF0-B810-43A6-9F58-5D8A4FAB00F5}"/>
              </a:ext>
            </a:extLst>
          </p:cNvPr>
          <p:cNvSpPr/>
          <p:nvPr/>
        </p:nvSpPr>
        <p:spPr>
          <a:xfrm>
            <a:off x="1937547" y="3433110"/>
            <a:ext cx="1668872" cy="302608"/>
          </a:xfrm>
          <a:prstGeom prst="rect">
            <a:avLst/>
          </a:prstGeom>
          <a:blipFill>
            <a:blip r:embed="rId5" cstate="print"/>
            <a:stretch>
              <a:fillRect/>
            </a:stretch>
          </a:blipFill>
        </p:spPr>
        <p:txBody>
          <a:bodyPr wrap="square" lIns="0" tIns="0" rIns="0" bIns="0" rtlCol="0"/>
          <a:lstStyle/>
          <a:p>
            <a:endParaRPr sz="2000"/>
          </a:p>
        </p:txBody>
      </p:sp>
      <p:sp>
        <p:nvSpPr>
          <p:cNvPr id="26" name="object 23">
            <a:extLst>
              <a:ext uri="{FF2B5EF4-FFF2-40B4-BE49-F238E27FC236}">
                <a16:creationId xmlns:a16="http://schemas.microsoft.com/office/drawing/2014/main" id="{358AC7FF-F040-477B-9AC0-234ECC1BE32C}"/>
              </a:ext>
            </a:extLst>
          </p:cNvPr>
          <p:cNvSpPr/>
          <p:nvPr/>
        </p:nvSpPr>
        <p:spPr>
          <a:xfrm>
            <a:off x="1943416" y="4122823"/>
            <a:ext cx="421662" cy="302608"/>
          </a:xfrm>
          <a:prstGeom prst="rect">
            <a:avLst/>
          </a:prstGeom>
          <a:blipFill>
            <a:blip r:embed="rId6" cstate="print"/>
            <a:stretch>
              <a:fillRect/>
            </a:stretch>
          </a:blipFill>
        </p:spPr>
        <p:txBody>
          <a:bodyPr wrap="square" lIns="0" tIns="0" rIns="0" bIns="0" rtlCol="0"/>
          <a:lstStyle/>
          <a:p>
            <a:endParaRPr sz="2000"/>
          </a:p>
        </p:txBody>
      </p:sp>
      <p:sp>
        <p:nvSpPr>
          <p:cNvPr id="27" name="object 24">
            <a:extLst>
              <a:ext uri="{FF2B5EF4-FFF2-40B4-BE49-F238E27FC236}">
                <a16:creationId xmlns:a16="http://schemas.microsoft.com/office/drawing/2014/main" id="{DDBE747D-3597-4E5D-B9ED-FF043B4D8839}"/>
              </a:ext>
            </a:extLst>
          </p:cNvPr>
          <p:cNvSpPr/>
          <p:nvPr/>
        </p:nvSpPr>
        <p:spPr>
          <a:xfrm>
            <a:off x="2816286" y="3289656"/>
            <a:ext cx="291284" cy="322482"/>
          </a:xfrm>
          <a:prstGeom prst="rect">
            <a:avLst/>
          </a:prstGeom>
          <a:blipFill>
            <a:blip r:embed="rId3" cstate="print"/>
            <a:stretch>
              <a:fillRect/>
            </a:stretch>
          </a:blipFill>
        </p:spPr>
        <p:txBody>
          <a:bodyPr wrap="square" lIns="0" tIns="0" rIns="0" bIns="0" rtlCol="0"/>
          <a:lstStyle/>
          <a:p>
            <a:endParaRPr sz="2000"/>
          </a:p>
        </p:txBody>
      </p:sp>
      <p:sp>
        <p:nvSpPr>
          <p:cNvPr id="28" name="object 25">
            <a:extLst>
              <a:ext uri="{FF2B5EF4-FFF2-40B4-BE49-F238E27FC236}">
                <a16:creationId xmlns:a16="http://schemas.microsoft.com/office/drawing/2014/main" id="{BCE28AE5-1EDD-4F86-B560-8754A883C838}"/>
              </a:ext>
            </a:extLst>
          </p:cNvPr>
          <p:cNvSpPr/>
          <p:nvPr/>
        </p:nvSpPr>
        <p:spPr>
          <a:xfrm>
            <a:off x="6058410" y="2691513"/>
            <a:ext cx="1972206" cy="757516"/>
          </a:xfrm>
          <a:custGeom>
            <a:avLst/>
            <a:gdLst/>
            <a:ahLst/>
            <a:cxnLst/>
            <a:rect l="l" t="t" r="r" b="b"/>
            <a:pathLst>
              <a:path w="1972309" h="757554">
                <a:moveTo>
                  <a:pt x="1972196" y="757198"/>
                </a:moveTo>
                <a:lnTo>
                  <a:pt x="298249" y="757198"/>
                </a:lnTo>
                <a:lnTo>
                  <a:pt x="0" y="378599"/>
                </a:lnTo>
                <a:lnTo>
                  <a:pt x="298249" y="0"/>
                </a:lnTo>
                <a:lnTo>
                  <a:pt x="1972196" y="0"/>
                </a:lnTo>
                <a:lnTo>
                  <a:pt x="1972196" y="757198"/>
                </a:lnTo>
                <a:close/>
              </a:path>
            </a:pathLst>
          </a:custGeom>
          <a:ln w="9524">
            <a:solidFill>
              <a:srgbClr val="D8D8D8"/>
            </a:solidFill>
          </a:ln>
        </p:spPr>
        <p:txBody>
          <a:bodyPr wrap="square" lIns="0" tIns="0" rIns="0" bIns="0" rtlCol="0"/>
          <a:lstStyle/>
          <a:p>
            <a:endParaRPr sz="2000"/>
          </a:p>
        </p:txBody>
      </p:sp>
      <p:sp>
        <p:nvSpPr>
          <p:cNvPr id="29" name="object 26">
            <a:extLst>
              <a:ext uri="{FF2B5EF4-FFF2-40B4-BE49-F238E27FC236}">
                <a16:creationId xmlns:a16="http://schemas.microsoft.com/office/drawing/2014/main" id="{8AE2E8C5-F952-400E-A8B9-00AFBC0D860C}"/>
              </a:ext>
            </a:extLst>
          </p:cNvPr>
          <p:cNvSpPr/>
          <p:nvPr/>
        </p:nvSpPr>
        <p:spPr>
          <a:xfrm>
            <a:off x="6072209" y="4074537"/>
            <a:ext cx="1958872" cy="757516"/>
          </a:xfrm>
          <a:custGeom>
            <a:avLst/>
            <a:gdLst/>
            <a:ahLst/>
            <a:cxnLst/>
            <a:rect l="l" t="t" r="r" b="b"/>
            <a:pathLst>
              <a:path w="1958975" h="757554">
                <a:moveTo>
                  <a:pt x="1958396" y="757198"/>
                </a:moveTo>
                <a:lnTo>
                  <a:pt x="298249" y="757198"/>
                </a:lnTo>
                <a:lnTo>
                  <a:pt x="0" y="378599"/>
                </a:lnTo>
                <a:lnTo>
                  <a:pt x="298249" y="0"/>
                </a:lnTo>
                <a:lnTo>
                  <a:pt x="1958396" y="0"/>
                </a:lnTo>
                <a:lnTo>
                  <a:pt x="1958396" y="757198"/>
                </a:lnTo>
                <a:close/>
              </a:path>
            </a:pathLst>
          </a:custGeom>
          <a:ln w="9524">
            <a:solidFill>
              <a:srgbClr val="D8D8D8"/>
            </a:solidFill>
          </a:ln>
        </p:spPr>
        <p:txBody>
          <a:bodyPr wrap="square" lIns="0" tIns="0" rIns="0" bIns="0" rtlCol="0"/>
          <a:lstStyle/>
          <a:p>
            <a:endParaRPr sz="2000"/>
          </a:p>
        </p:txBody>
      </p:sp>
      <p:sp>
        <p:nvSpPr>
          <p:cNvPr id="30" name="object 27">
            <a:extLst>
              <a:ext uri="{FF2B5EF4-FFF2-40B4-BE49-F238E27FC236}">
                <a16:creationId xmlns:a16="http://schemas.microsoft.com/office/drawing/2014/main" id="{B361BFF4-512E-4F90-8D7D-D3B73E3A8D82}"/>
              </a:ext>
            </a:extLst>
          </p:cNvPr>
          <p:cNvSpPr/>
          <p:nvPr/>
        </p:nvSpPr>
        <p:spPr>
          <a:xfrm>
            <a:off x="7023358" y="3527392"/>
            <a:ext cx="318118" cy="483209"/>
          </a:xfrm>
          <a:custGeom>
            <a:avLst/>
            <a:gdLst/>
            <a:ahLst/>
            <a:cxnLst/>
            <a:rect l="l" t="t" r="r" b="b"/>
            <a:pathLst>
              <a:path w="318134" h="483235">
                <a:moveTo>
                  <a:pt x="317699" y="139774"/>
                </a:moveTo>
                <a:lnTo>
                  <a:pt x="0" y="139774"/>
                </a:lnTo>
                <a:lnTo>
                  <a:pt x="158849" y="0"/>
                </a:lnTo>
                <a:lnTo>
                  <a:pt x="317699" y="139774"/>
                </a:lnTo>
                <a:close/>
              </a:path>
              <a:path w="318134" h="483235">
                <a:moveTo>
                  <a:pt x="241499" y="343199"/>
                </a:moveTo>
                <a:lnTo>
                  <a:pt x="76224" y="343199"/>
                </a:lnTo>
                <a:lnTo>
                  <a:pt x="76224" y="139774"/>
                </a:lnTo>
                <a:lnTo>
                  <a:pt x="241499" y="139774"/>
                </a:lnTo>
                <a:lnTo>
                  <a:pt x="241499" y="343199"/>
                </a:lnTo>
                <a:close/>
              </a:path>
              <a:path w="318134" h="483235">
                <a:moveTo>
                  <a:pt x="158849" y="482999"/>
                </a:moveTo>
                <a:lnTo>
                  <a:pt x="0" y="343199"/>
                </a:lnTo>
                <a:lnTo>
                  <a:pt x="317699" y="343199"/>
                </a:lnTo>
                <a:lnTo>
                  <a:pt x="158849" y="482999"/>
                </a:lnTo>
                <a:close/>
              </a:path>
            </a:pathLst>
          </a:custGeom>
          <a:solidFill>
            <a:srgbClr val="D8D8D8"/>
          </a:solidFill>
        </p:spPr>
        <p:txBody>
          <a:bodyPr wrap="square" lIns="0" tIns="0" rIns="0" bIns="0" rtlCol="0"/>
          <a:lstStyle/>
          <a:p>
            <a:endParaRPr sz="2000"/>
          </a:p>
        </p:txBody>
      </p:sp>
      <p:sp>
        <p:nvSpPr>
          <p:cNvPr id="31" name="object 28">
            <a:extLst>
              <a:ext uri="{FF2B5EF4-FFF2-40B4-BE49-F238E27FC236}">
                <a16:creationId xmlns:a16="http://schemas.microsoft.com/office/drawing/2014/main" id="{418632BB-D36C-4838-8074-8E82E26C91DA}"/>
              </a:ext>
            </a:extLst>
          </p:cNvPr>
          <p:cNvSpPr/>
          <p:nvPr/>
        </p:nvSpPr>
        <p:spPr>
          <a:xfrm>
            <a:off x="7023358" y="3527392"/>
            <a:ext cx="318118" cy="483209"/>
          </a:xfrm>
          <a:custGeom>
            <a:avLst/>
            <a:gdLst/>
            <a:ahLst/>
            <a:cxnLst/>
            <a:rect l="l" t="t" r="r" b="b"/>
            <a:pathLst>
              <a:path w="318134" h="483235">
                <a:moveTo>
                  <a:pt x="0" y="139774"/>
                </a:moveTo>
                <a:lnTo>
                  <a:pt x="158849" y="0"/>
                </a:lnTo>
                <a:lnTo>
                  <a:pt x="317699" y="139774"/>
                </a:lnTo>
                <a:lnTo>
                  <a:pt x="241499" y="139774"/>
                </a:lnTo>
                <a:lnTo>
                  <a:pt x="241499" y="343199"/>
                </a:lnTo>
                <a:lnTo>
                  <a:pt x="317699" y="343199"/>
                </a:lnTo>
                <a:lnTo>
                  <a:pt x="158849" y="482999"/>
                </a:lnTo>
                <a:lnTo>
                  <a:pt x="0" y="343199"/>
                </a:lnTo>
                <a:lnTo>
                  <a:pt x="76224" y="343199"/>
                </a:lnTo>
                <a:lnTo>
                  <a:pt x="76224" y="139774"/>
                </a:lnTo>
                <a:lnTo>
                  <a:pt x="0" y="139774"/>
                </a:lnTo>
                <a:close/>
              </a:path>
            </a:pathLst>
          </a:custGeom>
          <a:ln w="9524">
            <a:solidFill>
              <a:srgbClr val="D8D8D8"/>
            </a:solidFill>
          </a:ln>
        </p:spPr>
        <p:txBody>
          <a:bodyPr wrap="square" lIns="0" tIns="0" rIns="0" bIns="0" rtlCol="0"/>
          <a:lstStyle/>
          <a:p>
            <a:endParaRPr sz="2000"/>
          </a:p>
        </p:txBody>
      </p:sp>
      <p:sp>
        <p:nvSpPr>
          <p:cNvPr id="32" name="object 29">
            <a:extLst>
              <a:ext uri="{FF2B5EF4-FFF2-40B4-BE49-F238E27FC236}">
                <a16:creationId xmlns:a16="http://schemas.microsoft.com/office/drawing/2014/main" id="{0E430689-DE0A-4914-B031-18B0BA6E90CD}"/>
              </a:ext>
            </a:extLst>
          </p:cNvPr>
          <p:cNvSpPr/>
          <p:nvPr/>
        </p:nvSpPr>
        <p:spPr>
          <a:xfrm>
            <a:off x="5852047" y="4250654"/>
            <a:ext cx="431376" cy="358180"/>
          </a:xfrm>
          <a:prstGeom prst="rect">
            <a:avLst/>
          </a:prstGeom>
          <a:blipFill>
            <a:blip r:embed="rId7" cstate="print"/>
            <a:stretch>
              <a:fillRect/>
            </a:stretch>
          </a:blipFill>
        </p:spPr>
        <p:txBody>
          <a:bodyPr wrap="square" lIns="0" tIns="0" rIns="0" bIns="0" rtlCol="0"/>
          <a:lstStyle/>
          <a:p>
            <a:endParaRPr sz="2000"/>
          </a:p>
        </p:txBody>
      </p:sp>
      <p:sp>
        <p:nvSpPr>
          <p:cNvPr id="33" name="object 30">
            <a:extLst>
              <a:ext uri="{FF2B5EF4-FFF2-40B4-BE49-F238E27FC236}">
                <a16:creationId xmlns:a16="http://schemas.microsoft.com/office/drawing/2014/main" id="{437A6C43-0FAB-4F59-B080-A35B90ECE2DA}"/>
              </a:ext>
            </a:extLst>
          </p:cNvPr>
          <p:cNvSpPr/>
          <p:nvPr/>
        </p:nvSpPr>
        <p:spPr>
          <a:xfrm>
            <a:off x="5809161" y="2906664"/>
            <a:ext cx="540994" cy="359455"/>
          </a:xfrm>
          <a:prstGeom prst="rect">
            <a:avLst/>
          </a:prstGeom>
          <a:blipFill>
            <a:blip r:embed="rId8" cstate="print"/>
            <a:stretch>
              <a:fillRect/>
            </a:stretch>
          </a:blipFill>
        </p:spPr>
        <p:txBody>
          <a:bodyPr wrap="square" lIns="0" tIns="0" rIns="0" bIns="0" rtlCol="0"/>
          <a:lstStyle/>
          <a:p>
            <a:endParaRPr sz="2000"/>
          </a:p>
        </p:txBody>
      </p:sp>
      <p:sp>
        <p:nvSpPr>
          <p:cNvPr id="34" name="object 31">
            <a:extLst>
              <a:ext uri="{FF2B5EF4-FFF2-40B4-BE49-F238E27FC236}">
                <a16:creationId xmlns:a16="http://schemas.microsoft.com/office/drawing/2014/main" id="{4159D4B9-A213-4C4D-9B16-72A04D5D4723}"/>
              </a:ext>
            </a:extLst>
          </p:cNvPr>
          <p:cNvSpPr/>
          <p:nvPr/>
        </p:nvSpPr>
        <p:spPr>
          <a:xfrm>
            <a:off x="4243184" y="3516994"/>
            <a:ext cx="376179" cy="199789"/>
          </a:xfrm>
          <a:prstGeom prst="rect">
            <a:avLst/>
          </a:prstGeom>
          <a:blipFill>
            <a:blip r:embed="rId9" cstate="print"/>
            <a:stretch>
              <a:fillRect/>
            </a:stretch>
          </a:blipFill>
        </p:spPr>
        <p:txBody>
          <a:bodyPr wrap="square" lIns="0" tIns="0" rIns="0" bIns="0" rtlCol="0"/>
          <a:lstStyle/>
          <a:p>
            <a:endParaRPr sz="2000"/>
          </a:p>
        </p:txBody>
      </p:sp>
      <p:sp>
        <p:nvSpPr>
          <p:cNvPr id="35" name="object 32">
            <a:extLst>
              <a:ext uri="{FF2B5EF4-FFF2-40B4-BE49-F238E27FC236}">
                <a16:creationId xmlns:a16="http://schemas.microsoft.com/office/drawing/2014/main" id="{09A968F4-ADFB-4F18-8212-BD7D2D00682D}"/>
              </a:ext>
            </a:extLst>
          </p:cNvPr>
          <p:cNvSpPr/>
          <p:nvPr/>
        </p:nvSpPr>
        <p:spPr>
          <a:xfrm>
            <a:off x="4240909" y="3970593"/>
            <a:ext cx="376179" cy="199789"/>
          </a:xfrm>
          <a:prstGeom prst="rect">
            <a:avLst/>
          </a:prstGeom>
          <a:blipFill>
            <a:blip r:embed="rId9" cstate="print"/>
            <a:stretch>
              <a:fillRect/>
            </a:stretch>
          </a:blipFill>
        </p:spPr>
        <p:txBody>
          <a:bodyPr wrap="square" lIns="0" tIns="0" rIns="0" bIns="0" rtlCol="0"/>
          <a:lstStyle/>
          <a:p>
            <a:endParaRPr sz="2000"/>
          </a:p>
        </p:txBody>
      </p:sp>
      <p:sp>
        <p:nvSpPr>
          <p:cNvPr id="36" name="object 33">
            <a:extLst>
              <a:ext uri="{FF2B5EF4-FFF2-40B4-BE49-F238E27FC236}">
                <a16:creationId xmlns:a16="http://schemas.microsoft.com/office/drawing/2014/main" id="{641EDFF4-D291-41B3-8FBA-130C295B1D37}"/>
              </a:ext>
            </a:extLst>
          </p:cNvPr>
          <p:cNvSpPr/>
          <p:nvPr/>
        </p:nvSpPr>
        <p:spPr>
          <a:xfrm>
            <a:off x="4249059" y="3042494"/>
            <a:ext cx="376179" cy="199789"/>
          </a:xfrm>
          <a:prstGeom prst="rect">
            <a:avLst/>
          </a:prstGeom>
          <a:blipFill>
            <a:blip r:embed="rId9" cstate="print"/>
            <a:stretch>
              <a:fillRect/>
            </a:stretch>
          </a:blipFill>
        </p:spPr>
        <p:txBody>
          <a:bodyPr wrap="square" lIns="0" tIns="0" rIns="0" bIns="0" rtlCol="0"/>
          <a:lstStyle/>
          <a:p>
            <a:endParaRPr sz="2000"/>
          </a:p>
        </p:txBody>
      </p:sp>
      <p:sp>
        <p:nvSpPr>
          <p:cNvPr id="37" name="object 34">
            <a:extLst>
              <a:ext uri="{FF2B5EF4-FFF2-40B4-BE49-F238E27FC236}">
                <a16:creationId xmlns:a16="http://schemas.microsoft.com/office/drawing/2014/main" id="{484F0D87-ACAF-4292-88EB-833CF804616C}"/>
              </a:ext>
            </a:extLst>
          </p:cNvPr>
          <p:cNvSpPr txBox="1"/>
          <p:nvPr/>
        </p:nvSpPr>
        <p:spPr>
          <a:xfrm>
            <a:off x="1007781" y="1525137"/>
            <a:ext cx="1895375" cy="410368"/>
          </a:xfrm>
          <a:prstGeom prst="rect">
            <a:avLst/>
          </a:prstGeom>
        </p:spPr>
        <p:txBody>
          <a:bodyPr vert="horz" wrap="square" lIns="0" tIns="12699" rIns="0" bIns="0" rtlCol="0">
            <a:spAutoFit/>
          </a:bodyPr>
          <a:lstStyle/>
          <a:p>
            <a:pPr marL="2540" algn="ctr">
              <a:lnSpc>
                <a:spcPts val="1670"/>
              </a:lnSpc>
              <a:spcBef>
                <a:spcPts val="100"/>
              </a:spcBef>
            </a:pPr>
            <a:r>
              <a:rPr b="1" spc="-5" dirty="0"/>
              <a:t>BUILD</a:t>
            </a:r>
            <a:endParaRPr dirty="0"/>
          </a:p>
          <a:p>
            <a:pPr algn="ctr">
              <a:lnSpc>
                <a:spcPts val="1430"/>
              </a:lnSpc>
            </a:pPr>
            <a:r>
              <a:rPr lang="es-ES" sz="1200" spc="-5" dirty="0"/>
              <a:t>Entornos de desarrollo</a:t>
            </a:r>
            <a:endParaRPr sz="1200" dirty="0"/>
          </a:p>
        </p:txBody>
      </p:sp>
      <p:sp>
        <p:nvSpPr>
          <p:cNvPr id="38" name="object 35">
            <a:extLst>
              <a:ext uri="{FF2B5EF4-FFF2-40B4-BE49-F238E27FC236}">
                <a16:creationId xmlns:a16="http://schemas.microsoft.com/office/drawing/2014/main" id="{D0DFD69A-3D09-40FD-8EAC-3D59616E3875}"/>
              </a:ext>
            </a:extLst>
          </p:cNvPr>
          <p:cNvSpPr txBox="1"/>
          <p:nvPr/>
        </p:nvSpPr>
        <p:spPr>
          <a:xfrm>
            <a:off x="3407866" y="1519613"/>
            <a:ext cx="1996302" cy="410368"/>
          </a:xfrm>
          <a:prstGeom prst="rect">
            <a:avLst/>
          </a:prstGeom>
        </p:spPr>
        <p:txBody>
          <a:bodyPr vert="horz" wrap="square" lIns="0" tIns="12699" rIns="0" bIns="0" rtlCol="0">
            <a:spAutoFit/>
          </a:bodyPr>
          <a:lstStyle/>
          <a:p>
            <a:pPr marL="2540" algn="ctr">
              <a:lnSpc>
                <a:spcPts val="1670"/>
              </a:lnSpc>
              <a:spcBef>
                <a:spcPts val="100"/>
              </a:spcBef>
            </a:pPr>
            <a:r>
              <a:rPr b="1" spc="-5" dirty="0"/>
              <a:t>SHIP</a:t>
            </a:r>
            <a:endParaRPr dirty="0"/>
          </a:p>
          <a:p>
            <a:pPr algn="ctr">
              <a:lnSpc>
                <a:spcPts val="1430"/>
              </a:lnSpc>
            </a:pPr>
            <a:r>
              <a:rPr lang="es-ES" sz="1200" spc="-5" dirty="0"/>
              <a:t>Crea y almacena Imágenes</a:t>
            </a:r>
            <a:endParaRPr sz="1200" dirty="0"/>
          </a:p>
        </p:txBody>
      </p:sp>
      <p:sp>
        <p:nvSpPr>
          <p:cNvPr id="39" name="object 36">
            <a:extLst>
              <a:ext uri="{FF2B5EF4-FFF2-40B4-BE49-F238E27FC236}">
                <a16:creationId xmlns:a16="http://schemas.microsoft.com/office/drawing/2014/main" id="{A2DBD076-C587-4BA2-B675-6966408057C9}"/>
              </a:ext>
            </a:extLst>
          </p:cNvPr>
          <p:cNvSpPr txBox="1"/>
          <p:nvPr/>
        </p:nvSpPr>
        <p:spPr>
          <a:xfrm>
            <a:off x="5511891" y="1519613"/>
            <a:ext cx="2566126" cy="410368"/>
          </a:xfrm>
          <a:prstGeom prst="rect">
            <a:avLst/>
          </a:prstGeom>
        </p:spPr>
        <p:txBody>
          <a:bodyPr vert="horz" wrap="square" lIns="0" tIns="12699" rIns="0" bIns="0" rtlCol="0">
            <a:spAutoFit/>
          </a:bodyPr>
          <a:lstStyle/>
          <a:p>
            <a:pPr marL="1270" algn="ctr">
              <a:lnSpc>
                <a:spcPts val="1670"/>
              </a:lnSpc>
              <a:spcBef>
                <a:spcPts val="100"/>
              </a:spcBef>
            </a:pPr>
            <a:r>
              <a:rPr b="1" spc="-5" dirty="0"/>
              <a:t>RUN</a:t>
            </a:r>
            <a:endParaRPr dirty="0"/>
          </a:p>
          <a:p>
            <a:pPr algn="ctr">
              <a:lnSpc>
                <a:spcPts val="1430"/>
              </a:lnSpc>
            </a:pPr>
            <a:r>
              <a:rPr lang="es-ES" sz="1200" spc="-5" dirty="0"/>
              <a:t>Despliegue</a:t>
            </a:r>
            <a:r>
              <a:rPr sz="1200" spc="-5" dirty="0"/>
              <a:t>,</a:t>
            </a:r>
            <a:r>
              <a:rPr lang="es-ES" sz="1200" spc="-5" dirty="0"/>
              <a:t> Administración</a:t>
            </a:r>
            <a:r>
              <a:rPr sz="1200" spc="-5" dirty="0"/>
              <a:t>,</a:t>
            </a:r>
            <a:r>
              <a:rPr sz="1200" spc="-80" dirty="0"/>
              <a:t> </a:t>
            </a:r>
            <a:r>
              <a:rPr lang="es-ES" sz="1200" spc="-5" dirty="0"/>
              <a:t>Escalado</a:t>
            </a:r>
            <a:endParaRPr sz="1200" dirty="0"/>
          </a:p>
        </p:txBody>
      </p:sp>
      <p:sp>
        <p:nvSpPr>
          <p:cNvPr id="40" name="object 37">
            <a:extLst>
              <a:ext uri="{FF2B5EF4-FFF2-40B4-BE49-F238E27FC236}">
                <a16:creationId xmlns:a16="http://schemas.microsoft.com/office/drawing/2014/main" id="{EA4EA906-0B5D-49BD-826E-C550F16A130C}"/>
              </a:ext>
            </a:extLst>
          </p:cNvPr>
          <p:cNvSpPr/>
          <p:nvPr/>
        </p:nvSpPr>
        <p:spPr>
          <a:xfrm>
            <a:off x="6517185" y="2950525"/>
            <a:ext cx="518768" cy="247002"/>
          </a:xfrm>
          <a:custGeom>
            <a:avLst/>
            <a:gdLst/>
            <a:ahLst/>
            <a:cxnLst/>
            <a:rect l="l" t="t" r="r" b="b"/>
            <a:pathLst>
              <a:path w="518795" h="247014">
                <a:moveTo>
                  <a:pt x="0" y="123299"/>
                </a:moveTo>
                <a:lnTo>
                  <a:pt x="6848" y="95027"/>
                </a:lnTo>
                <a:lnTo>
                  <a:pt x="26357" y="69074"/>
                </a:lnTo>
                <a:lnTo>
                  <a:pt x="56971" y="46180"/>
                </a:lnTo>
                <a:lnTo>
                  <a:pt x="97133" y="27086"/>
                </a:lnTo>
                <a:lnTo>
                  <a:pt x="145287" y="12531"/>
                </a:lnTo>
                <a:lnTo>
                  <a:pt x="199878" y="3256"/>
                </a:lnTo>
                <a:lnTo>
                  <a:pt x="259349" y="0"/>
                </a:lnTo>
                <a:lnTo>
                  <a:pt x="318812" y="3256"/>
                </a:lnTo>
                <a:lnTo>
                  <a:pt x="373400" y="12531"/>
                </a:lnTo>
                <a:lnTo>
                  <a:pt x="421555" y="27086"/>
                </a:lnTo>
                <a:lnTo>
                  <a:pt x="461719" y="46180"/>
                </a:lnTo>
                <a:lnTo>
                  <a:pt x="492336" y="69074"/>
                </a:lnTo>
                <a:lnTo>
                  <a:pt x="518698" y="123299"/>
                </a:lnTo>
                <a:lnTo>
                  <a:pt x="492336" y="177525"/>
                </a:lnTo>
                <a:lnTo>
                  <a:pt x="461719" y="200418"/>
                </a:lnTo>
                <a:lnTo>
                  <a:pt x="421555" y="219512"/>
                </a:lnTo>
                <a:lnTo>
                  <a:pt x="373400" y="234067"/>
                </a:lnTo>
                <a:lnTo>
                  <a:pt x="318812" y="243343"/>
                </a:lnTo>
                <a:lnTo>
                  <a:pt x="259349" y="246599"/>
                </a:lnTo>
                <a:lnTo>
                  <a:pt x="199878" y="243343"/>
                </a:lnTo>
                <a:lnTo>
                  <a:pt x="145287" y="234067"/>
                </a:lnTo>
                <a:lnTo>
                  <a:pt x="97133" y="219512"/>
                </a:lnTo>
                <a:lnTo>
                  <a:pt x="56971" y="200418"/>
                </a:lnTo>
                <a:lnTo>
                  <a:pt x="26357" y="177525"/>
                </a:lnTo>
                <a:lnTo>
                  <a:pt x="6848" y="151572"/>
                </a:lnTo>
                <a:lnTo>
                  <a:pt x="0" y="123299"/>
                </a:lnTo>
                <a:close/>
              </a:path>
            </a:pathLst>
          </a:custGeom>
          <a:ln w="28574">
            <a:solidFill>
              <a:srgbClr val="A5A5A5"/>
            </a:solidFill>
          </a:ln>
        </p:spPr>
        <p:txBody>
          <a:bodyPr wrap="square" lIns="0" tIns="0" rIns="0" bIns="0" rtlCol="0"/>
          <a:lstStyle/>
          <a:p>
            <a:endParaRPr sz="2000"/>
          </a:p>
        </p:txBody>
      </p:sp>
      <p:sp>
        <p:nvSpPr>
          <p:cNvPr id="41" name="object 38">
            <a:extLst>
              <a:ext uri="{FF2B5EF4-FFF2-40B4-BE49-F238E27FC236}">
                <a16:creationId xmlns:a16="http://schemas.microsoft.com/office/drawing/2014/main" id="{286C2CC6-AD99-432C-B47B-A5045E461D9D}"/>
              </a:ext>
            </a:extLst>
          </p:cNvPr>
          <p:cNvSpPr/>
          <p:nvPr/>
        </p:nvSpPr>
        <p:spPr>
          <a:xfrm>
            <a:off x="6488724" y="2866191"/>
            <a:ext cx="371879" cy="372929"/>
          </a:xfrm>
          <a:prstGeom prst="rect">
            <a:avLst/>
          </a:prstGeom>
          <a:blipFill>
            <a:blip r:embed="rId10" cstate="print"/>
            <a:stretch>
              <a:fillRect/>
            </a:stretch>
          </a:blipFill>
        </p:spPr>
        <p:txBody>
          <a:bodyPr wrap="square" lIns="0" tIns="0" rIns="0" bIns="0" rtlCol="0"/>
          <a:lstStyle/>
          <a:p>
            <a:endParaRPr sz="2000"/>
          </a:p>
        </p:txBody>
      </p:sp>
      <p:sp>
        <p:nvSpPr>
          <p:cNvPr id="42" name="object 39">
            <a:extLst>
              <a:ext uri="{FF2B5EF4-FFF2-40B4-BE49-F238E27FC236}">
                <a16:creationId xmlns:a16="http://schemas.microsoft.com/office/drawing/2014/main" id="{5DA77D85-A273-4A73-AEF0-724A17525653}"/>
              </a:ext>
            </a:extLst>
          </p:cNvPr>
          <p:cNvSpPr/>
          <p:nvPr/>
        </p:nvSpPr>
        <p:spPr>
          <a:xfrm>
            <a:off x="6893352" y="3064905"/>
            <a:ext cx="178565" cy="178565"/>
          </a:xfrm>
          <a:prstGeom prst="rect">
            <a:avLst/>
          </a:prstGeom>
          <a:blipFill>
            <a:blip r:embed="rId11" cstate="print"/>
            <a:stretch>
              <a:fillRect/>
            </a:stretch>
          </a:blipFill>
        </p:spPr>
        <p:txBody>
          <a:bodyPr wrap="square" lIns="0" tIns="0" rIns="0" bIns="0" rtlCol="0"/>
          <a:lstStyle/>
          <a:p>
            <a:endParaRPr sz="2000"/>
          </a:p>
        </p:txBody>
      </p:sp>
      <p:sp>
        <p:nvSpPr>
          <p:cNvPr id="43" name="object 40">
            <a:extLst>
              <a:ext uri="{FF2B5EF4-FFF2-40B4-BE49-F238E27FC236}">
                <a16:creationId xmlns:a16="http://schemas.microsoft.com/office/drawing/2014/main" id="{4D5E8535-7930-4D31-BED7-71EDAC16200D}"/>
              </a:ext>
            </a:extLst>
          </p:cNvPr>
          <p:cNvSpPr/>
          <p:nvPr/>
        </p:nvSpPr>
        <p:spPr>
          <a:xfrm>
            <a:off x="7288343" y="2950525"/>
            <a:ext cx="518768" cy="247002"/>
          </a:xfrm>
          <a:custGeom>
            <a:avLst/>
            <a:gdLst/>
            <a:ahLst/>
            <a:cxnLst/>
            <a:rect l="l" t="t" r="r" b="b"/>
            <a:pathLst>
              <a:path w="518795" h="247014">
                <a:moveTo>
                  <a:pt x="0" y="123299"/>
                </a:moveTo>
                <a:lnTo>
                  <a:pt x="6848" y="95027"/>
                </a:lnTo>
                <a:lnTo>
                  <a:pt x="26357" y="69074"/>
                </a:lnTo>
                <a:lnTo>
                  <a:pt x="56971" y="46180"/>
                </a:lnTo>
                <a:lnTo>
                  <a:pt x="97133" y="27086"/>
                </a:lnTo>
                <a:lnTo>
                  <a:pt x="145287" y="12531"/>
                </a:lnTo>
                <a:lnTo>
                  <a:pt x="199878" y="3256"/>
                </a:lnTo>
                <a:lnTo>
                  <a:pt x="259349" y="0"/>
                </a:lnTo>
                <a:lnTo>
                  <a:pt x="318812" y="3256"/>
                </a:lnTo>
                <a:lnTo>
                  <a:pt x="373400" y="12531"/>
                </a:lnTo>
                <a:lnTo>
                  <a:pt x="421555" y="27086"/>
                </a:lnTo>
                <a:lnTo>
                  <a:pt x="461719" y="46180"/>
                </a:lnTo>
                <a:lnTo>
                  <a:pt x="492336" y="69074"/>
                </a:lnTo>
                <a:lnTo>
                  <a:pt x="518698" y="123299"/>
                </a:lnTo>
                <a:lnTo>
                  <a:pt x="492336" y="177525"/>
                </a:lnTo>
                <a:lnTo>
                  <a:pt x="461719" y="200418"/>
                </a:lnTo>
                <a:lnTo>
                  <a:pt x="421555" y="219512"/>
                </a:lnTo>
                <a:lnTo>
                  <a:pt x="373400" y="234067"/>
                </a:lnTo>
                <a:lnTo>
                  <a:pt x="318812" y="243343"/>
                </a:lnTo>
                <a:lnTo>
                  <a:pt x="259349" y="246599"/>
                </a:lnTo>
                <a:lnTo>
                  <a:pt x="199878" y="243343"/>
                </a:lnTo>
                <a:lnTo>
                  <a:pt x="145287" y="234067"/>
                </a:lnTo>
                <a:lnTo>
                  <a:pt x="97133" y="219512"/>
                </a:lnTo>
                <a:lnTo>
                  <a:pt x="56971" y="200418"/>
                </a:lnTo>
                <a:lnTo>
                  <a:pt x="26357" y="177525"/>
                </a:lnTo>
                <a:lnTo>
                  <a:pt x="6848" y="151572"/>
                </a:lnTo>
                <a:lnTo>
                  <a:pt x="0" y="123299"/>
                </a:lnTo>
                <a:close/>
              </a:path>
            </a:pathLst>
          </a:custGeom>
          <a:ln w="28574">
            <a:solidFill>
              <a:srgbClr val="A5A5A5"/>
            </a:solidFill>
          </a:ln>
        </p:spPr>
        <p:txBody>
          <a:bodyPr wrap="square" lIns="0" tIns="0" rIns="0" bIns="0" rtlCol="0"/>
          <a:lstStyle/>
          <a:p>
            <a:endParaRPr sz="2000"/>
          </a:p>
        </p:txBody>
      </p:sp>
      <p:sp>
        <p:nvSpPr>
          <p:cNvPr id="44" name="object 41">
            <a:extLst>
              <a:ext uri="{FF2B5EF4-FFF2-40B4-BE49-F238E27FC236}">
                <a16:creationId xmlns:a16="http://schemas.microsoft.com/office/drawing/2014/main" id="{1239B2E1-459A-4A64-9F0B-0FC8D89A292B}"/>
              </a:ext>
            </a:extLst>
          </p:cNvPr>
          <p:cNvSpPr/>
          <p:nvPr/>
        </p:nvSpPr>
        <p:spPr>
          <a:xfrm>
            <a:off x="7259881" y="2866191"/>
            <a:ext cx="371879" cy="372929"/>
          </a:xfrm>
          <a:prstGeom prst="rect">
            <a:avLst/>
          </a:prstGeom>
          <a:blipFill>
            <a:blip r:embed="rId10" cstate="print"/>
            <a:stretch>
              <a:fillRect/>
            </a:stretch>
          </a:blipFill>
        </p:spPr>
        <p:txBody>
          <a:bodyPr wrap="square" lIns="0" tIns="0" rIns="0" bIns="0" rtlCol="0"/>
          <a:lstStyle/>
          <a:p>
            <a:endParaRPr sz="2000"/>
          </a:p>
        </p:txBody>
      </p:sp>
      <p:sp>
        <p:nvSpPr>
          <p:cNvPr id="45" name="object 42">
            <a:extLst>
              <a:ext uri="{FF2B5EF4-FFF2-40B4-BE49-F238E27FC236}">
                <a16:creationId xmlns:a16="http://schemas.microsoft.com/office/drawing/2014/main" id="{2C18D7B9-A568-4AD2-8BD9-F46E6BD2EA16}"/>
              </a:ext>
            </a:extLst>
          </p:cNvPr>
          <p:cNvSpPr/>
          <p:nvPr/>
        </p:nvSpPr>
        <p:spPr>
          <a:xfrm>
            <a:off x="7664509" y="3064905"/>
            <a:ext cx="178565" cy="178565"/>
          </a:xfrm>
          <a:prstGeom prst="rect">
            <a:avLst/>
          </a:prstGeom>
          <a:blipFill>
            <a:blip r:embed="rId11" cstate="print"/>
            <a:stretch>
              <a:fillRect/>
            </a:stretch>
          </a:blipFill>
        </p:spPr>
        <p:txBody>
          <a:bodyPr wrap="square" lIns="0" tIns="0" rIns="0" bIns="0" rtlCol="0"/>
          <a:lstStyle/>
          <a:p>
            <a:endParaRPr sz="2000"/>
          </a:p>
        </p:txBody>
      </p:sp>
      <p:sp>
        <p:nvSpPr>
          <p:cNvPr id="46" name="object 43">
            <a:extLst>
              <a:ext uri="{FF2B5EF4-FFF2-40B4-BE49-F238E27FC236}">
                <a16:creationId xmlns:a16="http://schemas.microsoft.com/office/drawing/2014/main" id="{ADA993B9-55CC-44D7-A0F3-4A4DEEB3CA63}"/>
              </a:ext>
            </a:extLst>
          </p:cNvPr>
          <p:cNvSpPr/>
          <p:nvPr/>
        </p:nvSpPr>
        <p:spPr>
          <a:xfrm>
            <a:off x="6518284" y="4348899"/>
            <a:ext cx="518768" cy="247002"/>
          </a:xfrm>
          <a:custGeom>
            <a:avLst/>
            <a:gdLst/>
            <a:ahLst/>
            <a:cxnLst/>
            <a:rect l="l" t="t" r="r" b="b"/>
            <a:pathLst>
              <a:path w="518795" h="247014">
                <a:moveTo>
                  <a:pt x="0" y="123299"/>
                </a:moveTo>
                <a:lnTo>
                  <a:pt x="6850" y="95027"/>
                </a:lnTo>
                <a:lnTo>
                  <a:pt x="26362" y="69074"/>
                </a:lnTo>
                <a:lnTo>
                  <a:pt x="56979" y="46180"/>
                </a:lnTo>
                <a:lnTo>
                  <a:pt x="97143" y="27086"/>
                </a:lnTo>
                <a:lnTo>
                  <a:pt x="145298" y="12531"/>
                </a:lnTo>
                <a:lnTo>
                  <a:pt x="199886" y="3256"/>
                </a:lnTo>
                <a:lnTo>
                  <a:pt x="259349" y="0"/>
                </a:lnTo>
                <a:lnTo>
                  <a:pt x="318812" y="3256"/>
                </a:lnTo>
                <a:lnTo>
                  <a:pt x="373400" y="12531"/>
                </a:lnTo>
                <a:lnTo>
                  <a:pt x="421555" y="27086"/>
                </a:lnTo>
                <a:lnTo>
                  <a:pt x="461719" y="46180"/>
                </a:lnTo>
                <a:lnTo>
                  <a:pt x="492336" y="69074"/>
                </a:lnTo>
                <a:lnTo>
                  <a:pt x="518698" y="123299"/>
                </a:lnTo>
                <a:lnTo>
                  <a:pt x="492336" y="177525"/>
                </a:lnTo>
                <a:lnTo>
                  <a:pt x="461719" y="200418"/>
                </a:lnTo>
                <a:lnTo>
                  <a:pt x="421555" y="219512"/>
                </a:lnTo>
                <a:lnTo>
                  <a:pt x="373400" y="234067"/>
                </a:lnTo>
                <a:lnTo>
                  <a:pt x="318812" y="243343"/>
                </a:lnTo>
                <a:lnTo>
                  <a:pt x="259349" y="246599"/>
                </a:lnTo>
                <a:lnTo>
                  <a:pt x="199886" y="243343"/>
                </a:lnTo>
                <a:lnTo>
                  <a:pt x="145298" y="234067"/>
                </a:lnTo>
                <a:lnTo>
                  <a:pt x="97143" y="219512"/>
                </a:lnTo>
                <a:lnTo>
                  <a:pt x="56979" y="200418"/>
                </a:lnTo>
                <a:lnTo>
                  <a:pt x="26362" y="177525"/>
                </a:lnTo>
                <a:lnTo>
                  <a:pt x="6850" y="151572"/>
                </a:lnTo>
                <a:lnTo>
                  <a:pt x="0" y="123299"/>
                </a:lnTo>
                <a:close/>
              </a:path>
            </a:pathLst>
          </a:custGeom>
          <a:ln w="28574">
            <a:solidFill>
              <a:srgbClr val="A5A5A5"/>
            </a:solidFill>
          </a:ln>
        </p:spPr>
        <p:txBody>
          <a:bodyPr wrap="square" lIns="0" tIns="0" rIns="0" bIns="0" rtlCol="0"/>
          <a:lstStyle/>
          <a:p>
            <a:endParaRPr sz="2000"/>
          </a:p>
        </p:txBody>
      </p:sp>
      <p:sp>
        <p:nvSpPr>
          <p:cNvPr id="47" name="object 44">
            <a:extLst>
              <a:ext uri="{FF2B5EF4-FFF2-40B4-BE49-F238E27FC236}">
                <a16:creationId xmlns:a16="http://schemas.microsoft.com/office/drawing/2014/main" id="{8BDE773E-B2D3-4356-9802-F1B4669CF5F1}"/>
              </a:ext>
            </a:extLst>
          </p:cNvPr>
          <p:cNvSpPr/>
          <p:nvPr/>
        </p:nvSpPr>
        <p:spPr>
          <a:xfrm>
            <a:off x="6489848" y="4264566"/>
            <a:ext cx="371855" cy="372929"/>
          </a:xfrm>
          <a:prstGeom prst="rect">
            <a:avLst/>
          </a:prstGeom>
          <a:blipFill>
            <a:blip r:embed="rId12" cstate="print"/>
            <a:stretch>
              <a:fillRect/>
            </a:stretch>
          </a:blipFill>
        </p:spPr>
        <p:txBody>
          <a:bodyPr wrap="square" lIns="0" tIns="0" rIns="0" bIns="0" rtlCol="0"/>
          <a:lstStyle/>
          <a:p>
            <a:endParaRPr sz="2000"/>
          </a:p>
        </p:txBody>
      </p:sp>
      <p:sp>
        <p:nvSpPr>
          <p:cNvPr id="48" name="object 45">
            <a:extLst>
              <a:ext uri="{FF2B5EF4-FFF2-40B4-BE49-F238E27FC236}">
                <a16:creationId xmlns:a16="http://schemas.microsoft.com/office/drawing/2014/main" id="{2D9D5BE5-6032-4300-9497-A1DE7116F842}"/>
              </a:ext>
            </a:extLst>
          </p:cNvPr>
          <p:cNvSpPr/>
          <p:nvPr/>
        </p:nvSpPr>
        <p:spPr>
          <a:xfrm>
            <a:off x="6894452" y="4463304"/>
            <a:ext cx="178565" cy="178565"/>
          </a:xfrm>
          <a:prstGeom prst="rect">
            <a:avLst/>
          </a:prstGeom>
          <a:blipFill>
            <a:blip r:embed="rId13" cstate="print"/>
            <a:stretch>
              <a:fillRect/>
            </a:stretch>
          </a:blipFill>
        </p:spPr>
        <p:txBody>
          <a:bodyPr wrap="square" lIns="0" tIns="0" rIns="0" bIns="0" rtlCol="0"/>
          <a:lstStyle/>
          <a:p>
            <a:endParaRPr sz="2000"/>
          </a:p>
        </p:txBody>
      </p:sp>
      <p:sp>
        <p:nvSpPr>
          <p:cNvPr id="49" name="object 46">
            <a:extLst>
              <a:ext uri="{FF2B5EF4-FFF2-40B4-BE49-F238E27FC236}">
                <a16:creationId xmlns:a16="http://schemas.microsoft.com/office/drawing/2014/main" id="{7BB391A7-F2EF-4A2F-853B-BD90F627B306}"/>
              </a:ext>
            </a:extLst>
          </p:cNvPr>
          <p:cNvSpPr/>
          <p:nvPr/>
        </p:nvSpPr>
        <p:spPr>
          <a:xfrm>
            <a:off x="7289443" y="4348899"/>
            <a:ext cx="518768" cy="247002"/>
          </a:xfrm>
          <a:custGeom>
            <a:avLst/>
            <a:gdLst/>
            <a:ahLst/>
            <a:cxnLst/>
            <a:rect l="l" t="t" r="r" b="b"/>
            <a:pathLst>
              <a:path w="518795" h="247014">
                <a:moveTo>
                  <a:pt x="0" y="123299"/>
                </a:moveTo>
                <a:lnTo>
                  <a:pt x="6850" y="95027"/>
                </a:lnTo>
                <a:lnTo>
                  <a:pt x="26362" y="69074"/>
                </a:lnTo>
                <a:lnTo>
                  <a:pt x="56979" y="46180"/>
                </a:lnTo>
                <a:lnTo>
                  <a:pt x="97143" y="27086"/>
                </a:lnTo>
                <a:lnTo>
                  <a:pt x="145298" y="12531"/>
                </a:lnTo>
                <a:lnTo>
                  <a:pt x="199886" y="3256"/>
                </a:lnTo>
                <a:lnTo>
                  <a:pt x="259349" y="0"/>
                </a:lnTo>
                <a:lnTo>
                  <a:pt x="318812" y="3256"/>
                </a:lnTo>
                <a:lnTo>
                  <a:pt x="373400" y="12531"/>
                </a:lnTo>
                <a:lnTo>
                  <a:pt x="421555" y="27086"/>
                </a:lnTo>
                <a:lnTo>
                  <a:pt x="461719" y="46180"/>
                </a:lnTo>
                <a:lnTo>
                  <a:pt x="492336" y="69074"/>
                </a:lnTo>
                <a:lnTo>
                  <a:pt x="518698" y="123299"/>
                </a:lnTo>
                <a:lnTo>
                  <a:pt x="492336" y="177525"/>
                </a:lnTo>
                <a:lnTo>
                  <a:pt x="461719" y="200418"/>
                </a:lnTo>
                <a:lnTo>
                  <a:pt x="421555" y="219512"/>
                </a:lnTo>
                <a:lnTo>
                  <a:pt x="373400" y="234067"/>
                </a:lnTo>
                <a:lnTo>
                  <a:pt x="318812" y="243343"/>
                </a:lnTo>
                <a:lnTo>
                  <a:pt x="259349" y="246599"/>
                </a:lnTo>
                <a:lnTo>
                  <a:pt x="199886" y="243343"/>
                </a:lnTo>
                <a:lnTo>
                  <a:pt x="145298" y="234067"/>
                </a:lnTo>
                <a:lnTo>
                  <a:pt x="97143" y="219512"/>
                </a:lnTo>
                <a:lnTo>
                  <a:pt x="56979" y="200418"/>
                </a:lnTo>
                <a:lnTo>
                  <a:pt x="26362" y="177525"/>
                </a:lnTo>
                <a:lnTo>
                  <a:pt x="6850" y="151572"/>
                </a:lnTo>
                <a:lnTo>
                  <a:pt x="0" y="123299"/>
                </a:lnTo>
                <a:close/>
              </a:path>
            </a:pathLst>
          </a:custGeom>
          <a:ln w="28574">
            <a:solidFill>
              <a:srgbClr val="A5A5A5"/>
            </a:solidFill>
          </a:ln>
        </p:spPr>
        <p:txBody>
          <a:bodyPr wrap="square" lIns="0" tIns="0" rIns="0" bIns="0" rtlCol="0"/>
          <a:lstStyle/>
          <a:p>
            <a:endParaRPr sz="2000"/>
          </a:p>
        </p:txBody>
      </p:sp>
      <p:sp>
        <p:nvSpPr>
          <p:cNvPr id="50" name="object 47">
            <a:extLst>
              <a:ext uri="{FF2B5EF4-FFF2-40B4-BE49-F238E27FC236}">
                <a16:creationId xmlns:a16="http://schemas.microsoft.com/office/drawing/2014/main" id="{88AFFD44-45E4-4F6D-B9BB-37C94000F161}"/>
              </a:ext>
            </a:extLst>
          </p:cNvPr>
          <p:cNvSpPr/>
          <p:nvPr/>
        </p:nvSpPr>
        <p:spPr>
          <a:xfrm>
            <a:off x="7261006" y="4264566"/>
            <a:ext cx="371855" cy="372929"/>
          </a:xfrm>
          <a:prstGeom prst="rect">
            <a:avLst/>
          </a:prstGeom>
          <a:blipFill>
            <a:blip r:embed="rId12" cstate="print"/>
            <a:stretch>
              <a:fillRect/>
            </a:stretch>
          </a:blipFill>
        </p:spPr>
        <p:txBody>
          <a:bodyPr wrap="square" lIns="0" tIns="0" rIns="0" bIns="0" rtlCol="0"/>
          <a:lstStyle/>
          <a:p>
            <a:endParaRPr sz="2000"/>
          </a:p>
        </p:txBody>
      </p:sp>
      <p:sp>
        <p:nvSpPr>
          <p:cNvPr id="51" name="object 48">
            <a:extLst>
              <a:ext uri="{FF2B5EF4-FFF2-40B4-BE49-F238E27FC236}">
                <a16:creationId xmlns:a16="http://schemas.microsoft.com/office/drawing/2014/main" id="{CA41B6CE-D179-4DDE-A61E-2A554CB04DB2}"/>
              </a:ext>
            </a:extLst>
          </p:cNvPr>
          <p:cNvSpPr/>
          <p:nvPr/>
        </p:nvSpPr>
        <p:spPr>
          <a:xfrm>
            <a:off x="7665635" y="4463304"/>
            <a:ext cx="178540" cy="178565"/>
          </a:xfrm>
          <a:prstGeom prst="rect">
            <a:avLst/>
          </a:prstGeom>
          <a:blipFill>
            <a:blip r:embed="rId14" cstate="print"/>
            <a:stretch>
              <a:fillRect/>
            </a:stretch>
          </a:blipFill>
        </p:spPr>
        <p:txBody>
          <a:bodyPr wrap="square" lIns="0" tIns="0" rIns="0" bIns="0" rtlCol="0"/>
          <a:lstStyle/>
          <a:p>
            <a:endParaRPr sz="2000"/>
          </a:p>
        </p:txBody>
      </p:sp>
      <p:sp>
        <p:nvSpPr>
          <p:cNvPr id="52" name="object 49">
            <a:extLst>
              <a:ext uri="{FF2B5EF4-FFF2-40B4-BE49-F238E27FC236}">
                <a16:creationId xmlns:a16="http://schemas.microsoft.com/office/drawing/2014/main" id="{582AEFA3-A1CC-4526-96AD-763340B5A004}"/>
              </a:ext>
            </a:extLst>
          </p:cNvPr>
          <p:cNvSpPr/>
          <p:nvPr/>
        </p:nvSpPr>
        <p:spPr>
          <a:xfrm>
            <a:off x="4334554" y="1906484"/>
            <a:ext cx="549269" cy="442776"/>
          </a:xfrm>
          <a:prstGeom prst="rect">
            <a:avLst/>
          </a:prstGeom>
          <a:blipFill>
            <a:blip r:embed="rId15" cstate="print"/>
            <a:stretch>
              <a:fillRect/>
            </a:stretch>
          </a:blipFill>
        </p:spPr>
        <p:txBody>
          <a:bodyPr wrap="square" lIns="0" tIns="0" rIns="0" bIns="0" rtlCol="0"/>
          <a:lstStyle/>
          <a:p>
            <a:endParaRPr sz="2000"/>
          </a:p>
        </p:txBody>
      </p:sp>
      <p:sp>
        <p:nvSpPr>
          <p:cNvPr id="53" name="object 50">
            <a:extLst>
              <a:ext uri="{FF2B5EF4-FFF2-40B4-BE49-F238E27FC236}">
                <a16:creationId xmlns:a16="http://schemas.microsoft.com/office/drawing/2014/main" id="{617CA346-AF0D-4599-B4DC-F338C9D4FBB0}"/>
              </a:ext>
            </a:extLst>
          </p:cNvPr>
          <p:cNvSpPr/>
          <p:nvPr/>
        </p:nvSpPr>
        <p:spPr>
          <a:xfrm>
            <a:off x="7077329" y="1921930"/>
            <a:ext cx="568168" cy="591867"/>
          </a:xfrm>
          <a:prstGeom prst="rect">
            <a:avLst/>
          </a:prstGeom>
          <a:blipFill>
            <a:blip r:embed="rId16" cstate="print"/>
            <a:stretch>
              <a:fillRect/>
            </a:stretch>
          </a:blipFill>
        </p:spPr>
        <p:txBody>
          <a:bodyPr wrap="square" lIns="0" tIns="0" rIns="0" bIns="0" rtlCol="0"/>
          <a:lstStyle/>
          <a:p>
            <a:endParaRPr sz="2000"/>
          </a:p>
        </p:txBody>
      </p:sp>
      <p:sp>
        <p:nvSpPr>
          <p:cNvPr id="54" name="object 51">
            <a:extLst>
              <a:ext uri="{FF2B5EF4-FFF2-40B4-BE49-F238E27FC236}">
                <a16:creationId xmlns:a16="http://schemas.microsoft.com/office/drawing/2014/main" id="{D882BA92-9CCC-4814-B74E-EF47E4321173}"/>
              </a:ext>
            </a:extLst>
          </p:cNvPr>
          <p:cNvSpPr/>
          <p:nvPr/>
        </p:nvSpPr>
        <p:spPr>
          <a:xfrm>
            <a:off x="6534708" y="2023962"/>
            <a:ext cx="485068" cy="381424"/>
          </a:xfrm>
          <a:prstGeom prst="rect">
            <a:avLst/>
          </a:prstGeom>
          <a:blipFill>
            <a:blip r:embed="rId17" cstate="print"/>
            <a:stretch>
              <a:fillRect/>
            </a:stretch>
          </a:blipFill>
        </p:spPr>
        <p:txBody>
          <a:bodyPr wrap="square" lIns="0" tIns="0" rIns="0" bIns="0" rtlCol="0"/>
          <a:lstStyle/>
          <a:p>
            <a:endParaRPr sz="2000"/>
          </a:p>
        </p:txBody>
      </p:sp>
      <p:sp>
        <p:nvSpPr>
          <p:cNvPr id="55" name="object 52">
            <a:extLst>
              <a:ext uri="{FF2B5EF4-FFF2-40B4-BE49-F238E27FC236}">
                <a16:creationId xmlns:a16="http://schemas.microsoft.com/office/drawing/2014/main" id="{24035B4B-63BE-448B-9785-85D1A6B02E79}"/>
              </a:ext>
            </a:extLst>
          </p:cNvPr>
          <p:cNvSpPr/>
          <p:nvPr/>
        </p:nvSpPr>
        <p:spPr>
          <a:xfrm>
            <a:off x="3985797" y="2099391"/>
            <a:ext cx="205094" cy="137788"/>
          </a:xfrm>
          <a:custGeom>
            <a:avLst/>
            <a:gdLst/>
            <a:ahLst/>
            <a:cxnLst/>
            <a:rect l="l" t="t" r="r" b="b"/>
            <a:pathLst>
              <a:path w="205104" h="137794">
                <a:moveTo>
                  <a:pt x="0" y="0"/>
                </a:moveTo>
                <a:lnTo>
                  <a:pt x="204799" y="0"/>
                </a:lnTo>
                <a:lnTo>
                  <a:pt x="204799" y="137477"/>
                </a:lnTo>
                <a:lnTo>
                  <a:pt x="0" y="137477"/>
                </a:lnTo>
                <a:lnTo>
                  <a:pt x="0" y="0"/>
                </a:lnTo>
                <a:close/>
              </a:path>
            </a:pathLst>
          </a:custGeom>
          <a:ln w="25399">
            <a:solidFill>
              <a:srgbClr val="FFFFFF"/>
            </a:solidFill>
          </a:ln>
        </p:spPr>
        <p:txBody>
          <a:bodyPr wrap="square" lIns="0" tIns="0" rIns="0" bIns="0" rtlCol="0"/>
          <a:lstStyle/>
          <a:p>
            <a:endParaRPr sz="2000"/>
          </a:p>
        </p:txBody>
      </p:sp>
      <p:sp>
        <p:nvSpPr>
          <p:cNvPr id="56" name="object 53">
            <a:extLst>
              <a:ext uri="{FF2B5EF4-FFF2-40B4-BE49-F238E27FC236}">
                <a16:creationId xmlns:a16="http://schemas.microsoft.com/office/drawing/2014/main" id="{EAA8E805-130F-4449-AAD9-8CC9D48BE628}"/>
              </a:ext>
            </a:extLst>
          </p:cNvPr>
          <p:cNvSpPr/>
          <p:nvPr/>
        </p:nvSpPr>
        <p:spPr>
          <a:xfrm>
            <a:off x="3936651" y="2004564"/>
            <a:ext cx="290180" cy="344787"/>
          </a:xfrm>
          <a:custGeom>
            <a:avLst/>
            <a:gdLst/>
            <a:ahLst/>
            <a:cxnLst/>
            <a:rect l="l" t="t" r="r" b="b"/>
            <a:pathLst>
              <a:path w="290195" h="344805">
                <a:moveTo>
                  <a:pt x="39649" y="344714"/>
                </a:moveTo>
                <a:lnTo>
                  <a:pt x="4949" y="344714"/>
                </a:lnTo>
                <a:lnTo>
                  <a:pt x="0" y="338769"/>
                </a:lnTo>
                <a:lnTo>
                  <a:pt x="0" y="5939"/>
                </a:lnTo>
                <a:lnTo>
                  <a:pt x="4949" y="0"/>
                </a:lnTo>
                <a:lnTo>
                  <a:pt x="39649" y="0"/>
                </a:lnTo>
                <a:lnTo>
                  <a:pt x="44624" y="5939"/>
                </a:lnTo>
                <a:lnTo>
                  <a:pt x="44624" y="98062"/>
                </a:lnTo>
                <a:lnTo>
                  <a:pt x="290049" y="98062"/>
                </a:lnTo>
                <a:lnTo>
                  <a:pt x="290049" y="142639"/>
                </a:lnTo>
                <a:lnTo>
                  <a:pt x="44624" y="142639"/>
                </a:lnTo>
                <a:lnTo>
                  <a:pt x="44624" y="243674"/>
                </a:lnTo>
                <a:lnTo>
                  <a:pt x="290049" y="243674"/>
                </a:lnTo>
                <a:lnTo>
                  <a:pt x="290049" y="285279"/>
                </a:lnTo>
                <a:lnTo>
                  <a:pt x="44624" y="285279"/>
                </a:lnTo>
                <a:lnTo>
                  <a:pt x="44624" y="338769"/>
                </a:lnTo>
                <a:lnTo>
                  <a:pt x="39649" y="344714"/>
                </a:lnTo>
                <a:close/>
              </a:path>
              <a:path w="290195" h="344805">
                <a:moveTo>
                  <a:pt x="290049" y="98062"/>
                </a:moveTo>
                <a:lnTo>
                  <a:pt x="242949" y="98062"/>
                </a:lnTo>
                <a:lnTo>
                  <a:pt x="242949" y="5939"/>
                </a:lnTo>
                <a:lnTo>
                  <a:pt x="250374" y="0"/>
                </a:lnTo>
                <a:lnTo>
                  <a:pt x="285074" y="0"/>
                </a:lnTo>
                <a:lnTo>
                  <a:pt x="290049" y="5939"/>
                </a:lnTo>
                <a:lnTo>
                  <a:pt x="290049" y="98062"/>
                </a:lnTo>
                <a:close/>
              </a:path>
              <a:path w="290195" h="344805">
                <a:moveTo>
                  <a:pt x="290049" y="243674"/>
                </a:moveTo>
                <a:lnTo>
                  <a:pt x="242949" y="243674"/>
                </a:lnTo>
                <a:lnTo>
                  <a:pt x="242949" y="142639"/>
                </a:lnTo>
                <a:lnTo>
                  <a:pt x="290049" y="142639"/>
                </a:lnTo>
                <a:lnTo>
                  <a:pt x="290049" y="243674"/>
                </a:lnTo>
                <a:close/>
              </a:path>
              <a:path w="290195" h="344805">
                <a:moveTo>
                  <a:pt x="285074" y="344714"/>
                </a:moveTo>
                <a:lnTo>
                  <a:pt x="250374" y="344714"/>
                </a:lnTo>
                <a:lnTo>
                  <a:pt x="242949" y="338769"/>
                </a:lnTo>
                <a:lnTo>
                  <a:pt x="242949" y="285279"/>
                </a:lnTo>
                <a:lnTo>
                  <a:pt x="290049" y="285279"/>
                </a:lnTo>
                <a:lnTo>
                  <a:pt x="290049" y="338769"/>
                </a:lnTo>
                <a:lnTo>
                  <a:pt x="285074" y="344714"/>
                </a:lnTo>
                <a:close/>
              </a:path>
            </a:pathLst>
          </a:custGeom>
          <a:solidFill>
            <a:srgbClr val="FFFFFF"/>
          </a:solidFill>
        </p:spPr>
        <p:txBody>
          <a:bodyPr wrap="square" lIns="0" tIns="0" rIns="0" bIns="0" rtlCol="0"/>
          <a:lstStyle/>
          <a:p>
            <a:endParaRPr sz="2000"/>
          </a:p>
        </p:txBody>
      </p:sp>
      <p:sp>
        <p:nvSpPr>
          <p:cNvPr id="57" name="object 54">
            <a:extLst>
              <a:ext uri="{FF2B5EF4-FFF2-40B4-BE49-F238E27FC236}">
                <a16:creationId xmlns:a16="http://schemas.microsoft.com/office/drawing/2014/main" id="{5C84F235-A830-423F-9EF3-6364361B8A88}"/>
              </a:ext>
            </a:extLst>
          </p:cNvPr>
          <p:cNvSpPr/>
          <p:nvPr/>
        </p:nvSpPr>
        <p:spPr>
          <a:xfrm>
            <a:off x="3981273" y="2147196"/>
            <a:ext cx="198744" cy="101594"/>
          </a:xfrm>
          <a:custGeom>
            <a:avLst/>
            <a:gdLst/>
            <a:ahLst/>
            <a:cxnLst/>
            <a:rect l="l" t="t" r="r" b="b"/>
            <a:pathLst>
              <a:path w="198754" h="101600">
                <a:moveTo>
                  <a:pt x="0" y="0"/>
                </a:moveTo>
                <a:lnTo>
                  <a:pt x="0" y="58410"/>
                </a:lnTo>
                <a:lnTo>
                  <a:pt x="0" y="88405"/>
                </a:lnTo>
                <a:lnTo>
                  <a:pt x="0" y="99456"/>
                </a:lnTo>
                <a:lnTo>
                  <a:pt x="0" y="101034"/>
                </a:lnTo>
                <a:lnTo>
                  <a:pt x="114656" y="101034"/>
                </a:lnTo>
                <a:lnTo>
                  <a:pt x="173534" y="101034"/>
                </a:lnTo>
                <a:lnTo>
                  <a:pt x="195225" y="101034"/>
                </a:lnTo>
                <a:lnTo>
                  <a:pt x="198324" y="101034"/>
                </a:lnTo>
                <a:lnTo>
                  <a:pt x="198324" y="42624"/>
                </a:lnTo>
                <a:lnTo>
                  <a:pt x="198324" y="12629"/>
                </a:lnTo>
                <a:lnTo>
                  <a:pt x="198324" y="1578"/>
                </a:lnTo>
                <a:lnTo>
                  <a:pt x="198324" y="0"/>
                </a:lnTo>
                <a:lnTo>
                  <a:pt x="0" y="0"/>
                </a:lnTo>
                <a:close/>
              </a:path>
            </a:pathLst>
          </a:custGeom>
          <a:ln w="15874">
            <a:solidFill>
              <a:srgbClr val="1A171C"/>
            </a:solidFill>
          </a:ln>
        </p:spPr>
        <p:txBody>
          <a:bodyPr wrap="square" lIns="0" tIns="0" rIns="0" bIns="0" rtlCol="0"/>
          <a:lstStyle/>
          <a:p>
            <a:endParaRPr sz="2000"/>
          </a:p>
        </p:txBody>
      </p:sp>
      <p:sp>
        <p:nvSpPr>
          <p:cNvPr id="58" name="object 55">
            <a:extLst>
              <a:ext uri="{FF2B5EF4-FFF2-40B4-BE49-F238E27FC236}">
                <a16:creationId xmlns:a16="http://schemas.microsoft.com/office/drawing/2014/main" id="{D399602B-5614-40A4-8B1D-3CD5F79E5D3C}"/>
              </a:ext>
            </a:extLst>
          </p:cNvPr>
          <p:cNvSpPr/>
          <p:nvPr/>
        </p:nvSpPr>
        <p:spPr>
          <a:xfrm>
            <a:off x="3936651" y="2004564"/>
            <a:ext cx="290180" cy="344787"/>
          </a:xfrm>
          <a:custGeom>
            <a:avLst/>
            <a:gdLst/>
            <a:ahLst/>
            <a:cxnLst/>
            <a:rect l="l" t="t" r="r" b="b"/>
            <a:pathLst>
              <a:path w="290195" h="344805">
                <a:moveTo>
                  <a:pt x="44624" y="98062"/>
                </a:moveTo>
                <a:lnTo>
                  <a:pt x="44624" y="98062"/>
                </a:lnTo>
                <a:lnTo>
                  <a:pt x="44624" y="5939"/>
                </a:lnTo>
                <a:lnTo>
                  <a:pt x="39649" y="0"/>
                </a:lnTo>
                <a:lnTo>
                  <a:pt x="4949" y="0"/>
                </a:lnTo>
                <a:lnTo>
                  <a:pt x="0" y="5939"/>
                </a:lnTo>
                <a:lnTo>
                  <a:pt x="0" y="338769"/>
                </a:lnTo>
                <a:lnTo>
                  <a:pt x="4949" y="344714"/>
                </a:lnTo>
                <a:lnTo>
                  <a:pt x="32224" y="344714"/>
                </a:lnTo>
                <a:lnTo>
                  <a:pt x="39649" y="344714"/>
                </a:lnTo>
                <a:lnTo>
                  <a:pt x="44624" y="338769"/>
                </a:lnTo>
                <a:lnTo>
                  <a:pt x="44624" y="285279"/>
                </a:lnTo>
                <a:lnTo>
                  <a:pt x="159281" y="285279"/>
                </a:lnTo>
                <a:lnTo>
                  <a:pt x="218158" y="285279"/>
                </a:lnTo>
                <a:lnTo>
                  <a:pt x="239850" y="285279"/>
                </a:lnTo>
                <a:lnTo>
                  <a:pt x="242949" y="285279"/>
                </a:lnTo>
                <a:lnTo>
                  <a:pt x="242949" y="312767"/>
                </a:lnTo>
                <a:lnTo>
                  <a:pt x="242949" y="326883"/>
                </a:lnTo>
                <a:lnTo>
                  <a:pt x="242949" y="332083"/>
                </a:lnTo>
                <a:lnTo>
                  <a:pt x="242949" y="332826"/>
                </a:lnTo>
                <a:lnTo>
                  <a:pt x="242949" y="338769"/>
                </a:lnTo>
                <a:lnTo>
                  <a:pt x="250374" y="344714"/>
                </a:lnTo>
                <a:lnTo>
                  <a:pt x="277649" y="344714"/>
                </a:lnTo>
                <a:lnTo>
                  <a:pt x="285074" y="344714"/>
                </a:lnTo>
                <a:lnTo>
                  <a:pt x="290049" y="338769"/>
                </a:lnTo>
                <a:lnTo>
                  <a:pt x="290049" y="5939"/>
                </a:lnTo>
                <a:lnTo>
                  <a:pt x="285074" y="0"/>
                </a:lnTo>
                <a:lnTo>
                  <a:pt x="250374" y="0"/>
                </a:lnTo>
                <a:lnTo>
                  <a:pt x="242949" y="5939"/>
                </a:lnTo>
                <a:lnTo>
                  <a:pt x="242949" y="98062"/>
                </a:lnTo>
                <a:lnTo>
                  <a:pt x="44624" y="98062"/>
                </a:lnTo>
                <a:close/>
              </a:path>
            </a:pathLst>
          </a:custGeom>
          <a:ln w="15874">
            <a:solidFill>
              <a:srgbClr val="1A171C"/>
            </a:solidFill>
          </a:ln>
        </p:spPr>
        <p:txBody>
          <a:bodyPr wrap="square" lIns="0" tIns="0" rIns="0" bIns="0" rtlCol="0"/>
          <a:lstStyle/>
          <a:p>
            <a:endParaRPr sz="2000"/>
          </a:p>
        </p:txBody>
      </p:sp>
      <p:sp>
        <p:nvSpPr>
          <p:cNvPr id="59" name="object 56">
            <a:extLst>
              <a:ext uri="{FF2B5EF4-FFF2-40B4-BE49-F238E27FC236}">
                <a16:creationId xmlns:a16="http://schemas.microsoft.com/office/drawing/2014/main" id="{20FBFA29-C6C6-4E79-97C2-8381C72FCFA0}"/>
              </a:ext>
            </a:extLst>
          </p:cNvPr>
          <p:cNvSpPr/>
          <p:nvPr/>
        </p:nvSpPr>
        <p:spPr>
          <a:xfrm>
            <a:off x="3985798" y="2022519"/>
            <a:ext cx="45083" cy="77466"/>
          </a:xfrm>
          <a:custGeom>
            <a:avLst/>
            <a:gdLst/>
            <a:ahLst/>
            <a:cxnLst/>
            <a:rect l="l" t="t" r="r" b="b"/>
            <a:pathLst>
              <a:path w="45085" h="77469">
                <a:moveTo>
                  <a:pt x="44849" y="76927"/>
                </a:moveTo>
                <a:lnTo>
                  <a:pt x="0" y="0"/>
                </a:lnTo>
                <a:lnTo>
                  <a:pt x="42349" y="0"/>
                </a:lnTo>
                <a:lnTo>
                  <a:pt x="44849" y="2959"/>
                </a:lnTo>
                <a:lnTo>
                  <a:pt x="44849" y="76927"/>
                </a:lnTo>
                <a:close/>
              </a:path>
            </a:pathLst>
          </a:custGeom>
          <a:solidFill>
            <a:srgbClr val="FFFFFF"/>
          </a:solidFill>
        </p:spPr>
        <p:txBody>
          <a:bodyPr wrap="square" lIns="0" tIns="0" rIns="0" bIns="0" rtlCol="0"/>
          <a:lstStyle/>
          <a:p>
            <a:endParaRPr sz="2000"/>
          </a:p>
        </p:txBody>
      </p:sp>
      <p:sp>
        <p:nvSpPr>
          <p:cNvPr id="60" name="object 57">
            <a:extLst>
              <a:ext uri="{FF2B5EF4-FFF2-40B4-BE49-F238E27FC236}">
                <a16:creationId xmlns:a16="http://schemas.microsoft.com/office/drawing/2014/main" id="{2BFB43A0-9F8F-46DE-8D1C-73D2086C20D2}"/>
              </a:ext>
            </a:extLst>
          </p:cNvPr>
          <p:cNvSpPr/>
          <p:nvPr/>
        </p:nvSpPr>
        <p:spPr>
          <a:xfrm>
            <a:off x="3985797" y="2022519"/>
            <a:ext cx="45083" cy="77466"/>
          </a:xfrm>
          <a:custGeom>
            <a:avLst/>
            <a:gdLst/>
            <a:ahLst/>
            <a:cxnLst/>
            <a:rect l="l" t="t" r="r" b="b"/>
            <a:pathLst>
              <a:path w="45085" h="77469">
                <a:moveTo>
                  <a:pt x="0" y="0"/>
                </a:moveTo>
                <a:lnTo>
                  <a:pt x="0" y="0"/>
                </a:lnTo>
                <a:lnTo>
                  <a:pt x="42349" y="0"/>
                </a:lnTo>
                <a:lnTo>
                  <a:pt x="44849" y="2959"/>
                </a:lnTo>
                <a:lnTo>
                  <a:pt x="44849" y="5917"/>
                </a:lnTo>
                <a:lnTo>
                  <a:pt x="44849" y="46970"/>
                </a:lnTo>
                <a:lnTo>
                  <a:pt x="44849" y="68051"/>
                </a:lnTo>
                <a:lnTo>
                  <a:pt x="44849" y="75817"/>
                </a:lnTo>
                <a:lnTo>
                  <a:pt x="44849" y="76927"/>
                </a:lnTo>
              </a:path>
            </a:pathLst>
          </a:custGeom>
          <a:ln w="15874">
            <a:solidFill>
              <a:srgbClr val="1A171C"/>
            </a:solidFill>
          </a:ln>
        </p:spPr>
        <p:txBody>
          <a:bodyPr wrap="square" lIns="0" tIns="0" rIns="0" bIns="0" rtlCol="0"/>
          <a:lstStyle/>
          <a:p>
            <a:endParaRPr sz="2000"/>
          </a:p>
        </p:txBody>
      </p:sp>
      <p:sp>
        <p:nvSpPr>
          <p:cNvPr id="61" name="object 58">
            <a:extLst>
              <a:ext uri="{FF2B5EF4-FFF2-40B4-BE49-F238E27FC236}">
                <a16:creationId xmlns:a16="http://schemas.microsoft.com/office/drawing/2014/main" id="{0E191A10-1203-46A2-8716-2F0388B8754B}"/>
              </a:ext>
            </a:extLst>
          </p:cNvPr>
          <p:cNvSpPr/>
          <p:nvPr/>
        </p:nvSpPr>
        <p:spPr>
          <a:xfrm>
            <a:off x="4082717" y="2022519"/>
            <a:ext cx="96515" cy="77466"/>
          </a:xfrm>
          <a:custGeom>
            <a:avLst/>
            <a:gdLst/>
            <a:ahLst/>
            <a:cxnLst/>
            <a:rect l="l" t="t" r="r" b="b"/>
            <a:pathLst>
              <a:path w="96520" h="77469">
                <a:moveTo>
                  <a:pt x="0" y="76927"/>
                </a:moveTo>
                <a:lnTo>
                  <a:pt x="0" y="2959"/>
                </a:lnTo>
                <a:lnTo>
                  <a:pt x="2449" y="0"/>
                </a:lnTo>
                <a:lnTo>
                  <a:pt x="96124" y="0"/>
                </a:lnTo>
                <a:lnTo>
                  <a:pt x="0" y="76927"/>
                </a:lnTo>
                <a:close/>
              </a:path>
            </a:pathLst>
          </a:custGeom>
          <a:solidFill>
            <a:srgbClr val="FFFFFF"/>
          </a:solidFill>
        </p:spPr>
        <p:txBody>
          <a:bodyPr wrap="square" lIns="0" tIns="0" rIns="0" bIns="0" rtlCol="0"/>
          <a:lstStyle/>
          <a:p>
            <a:endParaRPr sz="2000"/>
          </a:p>
        </p:txBody>
      </p:sp>
      <p:sp>
        <p:nvSpPr>
          <p:cNvPr id="62" name="object 59">
            <a:extLst>
              <a:ext uri="{FF2B5EF4-FFF2-40B4-BE49-F238E27FC236}">
                <a16:creationId xmlns:a16="http://schemas.microsoft.com/office/drawing/2014/main" id="{1276F5C5-596D-4DB8-B8F4-B0EFFCDD394A}"/>
              </a:ext>
            </a:extLst>
          </p:cNvPr>
          <p:cNvSpPr/>
          <p:nvPr/>
        </p:nvSpPr>
        <p:spPr>
          <a:xfrm>
            <a:off x="4082717" y="2022519"/>
            <a:ext cx="96515" cy="77466"/>
          </a:xfrm>
          <a:custGeom>
            <a:avLst/>
            <a:gdLst/>
            <a:ahLst/>
            <a:cxnLst/>
            <a:rect l="l" t="t" r="r" b="b"/>
            <a:pathLst>
              <a:path w="96520" h="77469">
                <a:moveTo>
                  <a:pt x="0" y="76927"/>
                </a:moveTo>
                <a:lnTo>
                  <a:pt x="0" y="76927"/>
                </a:lnTo>
                <a:lnTo>
                  <a:pt x="0" y="2959"/>
                </a:lnTo>
                <a:lnTo>
                  <a:pt x="2449" y="0"/>
                </a:lnTo>
                <a:lnTo>
                  <a:pt x="4924" y="0"/>
                </a:lnTo>
                <a:lnTo>
                  <a:pt x="57649" y="0"/>
                </a:lnTo>
                <a:lnTo>
                  <a:pt x="84724" y="0"/>
                </a:lnTo>
                <a:lnTo>
                  <a:pt x="94699" y="0"/>
                </a:lnTo>
                <a:lnTo>
                  <a:pt x="96124" y="0"/>
                </a:lnTo>
              </a:path>
            </a:pathLst>
          </a:custGeom>
          <a:ln w="15874">
            <a:solidFill>
              <a:srgbClr val="1A171C"/>
            </a:solidFill>
          </a:ln>
        </p:spPr>
        <p:txBody>
          <a:bodyPr wrap="square" lIns="0" tIns="0" rIns="0" bIns="0" rtlCol="0"/>
          <a:lstStyle/>
          <a:p>
            <a:endParaRPr sz="2000"/>
          </a:p>
        </p:txBody>
      </p:sp>
      <p:sp>
        <p:nvSpPr>
          <p:cNvPr id="63" name="object 60">
            <a:extLst>
              <a:ext uri="{FF2B5EF4-FFF2-40B4-BE49-F238E27FC236}">
                <a16:creationId xmlns:a16="http://schemas.microsoft.com/office/drawing/2014/main" id="{E585BE4F-3870-4184-86A6-DF4DDC30DA14}"/>
              </a:ext>
            </a:extLst>
          </p:cNvPr>
          <p:cNvSpPr/>
          <p:nvPr/>
        </p:nvSpPr>
        <p:spPr>
          <a:xfrm>
            <a:off x="4030695" y="2147371"/>
            <a:ext cx="0" cy="95245"/>
          </a:xfrm>
          <a:custGeom>
            <a:avLst/>
            <a:gdLst/>
            <a:ahLst/>
            <a:cxnLst/>
            <a:rect l="l" t="t" r="r" b="b"/>
            <a:pathLst>
              <a:path h="95250">
                <a:moveTo>
                  <a:pt x="0" y="0"/>
                </a:moveTo>
                <a:lnTo>
                  <a:pt x="0" y="94864"/>
                </a:lnTo>
              </a:path>
            </a:pathLst>
          </a:custGeom>
          <a:ln w="15874">
            <a:solidFill>
              <a:srgbClr val="1A171C"/>
            </a:solidFill>
          </a:ln>
        </p:spPr>
        <p:txBody>
          <a:bodyPr wrap="square" lIns="0" tIns="0" rIns="0" bIns="0" rtlCol="0"/>
          <a:lstStyle/>
          <a:p>
            <a:endParaRPr sz="2000"/>
          </a:p>
        </p:txBody>
      </p:sp>
      <p:sp>
        <p:nvSpPr>
          <p:cNvPr id="64" name="object 61">
            <a:extLst>
              <a:ext uri="{FF2B5EF4-FFF2-40B4-BE49-F238E27FC236}">
                <a16:creationId xmlns:a16="http://schemas.microsoft.com/office/drawing/2014/main" id="{CF8E62F6-5427-498A-AEC0-94704B409A2C}"/>
              </a:ext>
            </a:extLst>
          </p:cNvPr>
          <p:cNvSpPr/>
          <p:nvPr/>
        </p:nvSpPr>
        <p:spPr>
          <a:xfrm>
            <a:off x="4079867" y="2147371"/>
            <a:ext cx="0" cy="95245"/>
          </a:xfrm>
          <a:custGeom>
            <a:avLst/>
            <a:gdLst/>
            <a:ahLst/>
            <a:cxnLst/>
            <a:rect l="l" t="t" r="r" b="b"/>
            <a:pathLst>
              <a:path h="95250">
                <a:moveTo>
                  <a:pt x="0" y="0"/>
                </a:moveTo>
                <a:lnTo>
                  <a:pt x="0" y="94864"/>
                </a:lnTo>
              </a:path>
            </a:pathLst>
          </a:custGeom>
          <a:ln w="15874">
            <a:solidFill>
              <a:srgbClr val="1A171C"/>
            </a:solidFill>
          </a:ln>
        </p:spPr>
        <p:txBody>
          <a:bodyPr wrap="square" lIns="0" tIns="0" rIns="0" bIns="0" rtlCol="0"/>
          <a:lstStyle/>
          <a:p>
            <a:endParaRPr sz="2000"/>
          </a:p>
        </p:txBody>
      </p:sp>
      <p:sp>
        <p:nvSpPr>
          <p:cNvPr id="65" name="object 62">
            <a:extLst>
              <a:ext uri="{FF2B5EF4-FFF2-40B4-BE49-F238E27FC236}">
                <a16:creationId xmlns:a16="http://schemas.microsoft.com/office/drawing/2014/main" id="{A41EA82A-C672-4BDB-9B13-282EA26C2E43}"/>
              </a:ext>
            </a:extLst>
          </p:cNvPr>
          <p:cNvSpPr/>
          <p:nvPr/>
        </p:nvSpPr>
        <p:spPr>
          <a:xfrm>
            <a:off x="4129739" y="2147371"/>
            <a:ext cx="0" cy="95245"/>
          </a:xfrm>
          <a:custGeom>
            <a:avLst/>
            <a:gdLst/>
            <a:ahLst/>
            <a:cxnLst/>
            <a:rect l="l" t="t" r="r" b="b"/>
            <a:pathLst>
              <a:path h="95250">
                <a:moveTo>
                  <a:pt x="0" y="0"/>
                </a:moveTo>
                <a:lnTo>
                  <a:pt x="0" y="94864"/>
                </a:lnTo>
              </a:path>
            </a:pathLst>
          </a:custGeom>
          <a:ln w="15874">
            <a:solidFill>
              <a:srgbClr val="1A171C"/>
            </a:solidFill>
          </a:ln>
        </p:spPr>
        <p:txBody>
          <a:bodyPr wrap="square" lIns="0" tIns="0" rIns="0" bIns="0" rtlCol="0"/>
          <a:lstStyle/>
          <a:p>
            <a:endParaRPr sz="2000"/>
          </a:p>
        </p:txBody>
      </p:sp>
      <p:sp>
        <p:nvSpPr>
          <p:cNvPr id="66" name="object 63">
            <a:extLst>
              <a:ext uri="{FF2B5EF4-FFF2-40B4-BE49-F238E27FC236}">
                <a16:creationId xmlns:a16="http://schemas.microsoft.com/office/drawing/2014/main" id="{B1ECBBD2-D67C-4D9A-B817-F48E24FAEFB2}"/>
              </a:ext>
            </a:extLst>
          </p:cNvPr>
          <p:cNvSpPr/>
          <p:nvPr/>
        </p:nvSpPr>
        <p:spPr>
          <a:xfrm>
            <a:off x="4129739" y="2022519"/>
            <a:ext cx="0" cy="80006"/>
          </a:xfrm>
          <a:custGeom>
            <a:avLst/>
            <a:gdLst/>
            <a:ahLst/>
            <a:cxnLst/>
            <a:rect l="l" t="t" r="r" b="b"/>
            <a:pathLst>
              <a:path h="80010">
                <a:moveTo>
                  <a:pt x="0" y="0"/>
                </a:moveTo>
                <a:lnTo>
                  <a:pt x="0" y="79512"/>
                </a:lnTo>
              </a:path>
            </a:pathLst>
          </a:custGeom>
          <a:ln w="15874">
            <a:solidFill>
              <a:srgbClr val="1A171C"/>
            </a:solidFill>
          </a:ln>
        </p:spPr>
        <p:txBody>
          <a:bodyPr wrap="square" lIns="0" tIns="0" rIns="0" bIns="0" rtlCol="0"/>
          <a:lstStyle/>
          <a:p>
            <a:endParaRPr sz="2000"/>
          </a:p>
        </p:txBody>
      </p:sp>
    </p:spTree>
    <p:extLst>
      <p:ext uri="{BB962C8B-B14F-4D97-AF65-F5344CB8AC3E}">
        <p14:creationId xmlns:p14="http://schemas.microsoft.com/office/powerpoint/2010/main" val="2192204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8CF95-4D38-4B25-8031-9039212DE04A}"/>
              </a:ext>
            </a:extLst>
          </p:cNvPr>
          <p:cNvSpPr>
            <a:spLocks noGrp="1"/>
          </p:cNvSpPr>
          <p:nvPr>
            <p:ph type="title"/>
          </p:nvPr>
        </p:nvSpPr>
        <p:spPr/>
        <p:txBody>
          <a:bodyPr/>
          <a:lstStyle/>
          <a:p>
            <a:r>
              <a:rPr lang="es-ES" dirty="0"/>
              <a:t>Comandos básicos</a:t>
            </a:r>
            <a:endParaRPr lang="en-US" dirty="0"/>
          </a:p>
        </p:txBody>
      </p:sp>
      <p:sp>
        <p:nvSpPr>
          <p:cNvPr id="5" name="object 3">
            <a:extLst>
              <a:ext uri="{FF2B5EF4-FFF2-40B4-BE49-F238E27FC236}">
                <a16:creationId xmlns:a16="http://schemas.microsoft.com/office/drawing/2014/main" id="{8E0C76FF-A863-4371-9872-521CE7B3F6FA}"/>
              </a:ext>
            </a:extLst>
          </p:cNvPr>
          <p:cNvSpPr txBox="1"/>
          <p:nvPr/>
        </p:nvSpPr>
        <p:spPr>
          <a:xfrm>
            <a:off x="381208" y="865797"/>
            <a:ext cx="8192461" cy="3988018"/>
          </a:xfrm>
          <a:prstGeom prst="rect">
            <a:avLst/>
          </a:prstGeom>
        </p:spPr>
        <p:txBody>
          <a:bodyPr vert="horz" wrap="square" lIns="0" tIns="8639" rIns="0" bIns="0" rtlCol="0">
            <a:spAutoFit/>
          </a:bodyPr>
          <a:ls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8639">
              <a:spcBef>
                <a:spcPts val="68"/>
              </a:spcBef>
            </a:pPr>
            <a:r>
              <a:rPr sz="1360" dirty="0">
                <a:latin typeface="Consolas"/>
                <a:cs typeface="Consolas"/>
              </a:rPr>
              <a:t>$ </a:t>
            </a:r>
            <a:r>
              <a:rPr sz="1360" spc="-3" dirty="0">
                <a:latin typeface="Consolas"/>
                <a:cs typeface="Consolas"/>
              </a:rPr>
              <a:t>docker image pull</a:t>
            </a:r>
            <a:r>
              <a:rPr sz="1360" spc="-14" dirty="0">
                <a:latin typeface="Consolas"/>
                <a:cs typeface="Consolas"/>
              </a:rPr>
              <a:t> </a:t>
            </a:r>
            <a:r>
              <a:rPr lang="es-ES" sz="1360" spc="-14" dirty="0" err="1">
                <a:latin typeface="Consolas"/>
                <a:cs typeface="Consolas"/>
              </a:rPr>
              <a:t>node:latest</a:t>
            </a:r>
            <a:endParaRPr sz="1360" dirty="0">
              <a:latin typeface="Consolas"/>
              <a:cs typeface="Consolas"/>
            </a:endParaRPr>
          </a:p>
          <a:p>
            <a:pPr>
              <a:spcBef>
                <a:spcPts val="20"/>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image</a:t>
            </a:r>
            <a:r>
              <a:rPr sz="1360" spc="-10" dirty="0">
                <a:latin typeface="Consolas"/>
                <a:cs typeface="Consolas"/>
              </a:rPr>
              <a:t> </a:t>
            </a:r>
            <a:r>
              <a:rPr sz="1360" spc="-3" dirty="0">
                <a:latin typeface="Consolas"/>
                <a:cs typeface="Consolas"/>
              </a:rPr>
              <a:t>ls</a:t>
            </a:r>
            <a:endParaRPr lang="es-ES" sz="1360" spc="-3" dirty="0">
              <a:latin typeface="Consolas"/>
              <a:cs typeface="Consolas"/>
            </a:endParaRPr>
          </a:p>
          <a:p>
            <a:pPr marL="8639"/>
            <a:endParaRPr sz="1360" dirty="0">
              <a:latin typeface="Consolas"/>
              <a:cs typeface="Consolas"/>
            </a:endParaRPr>
          </a:p>
          <a:p>
            <a:pPr marL="8639">
              <a:spcBef>
                <a:spcPts val="490"/>
              </a:spcBef>
            </a:pPr>
            <a:r>
              <a:rPr sz="1360" dirty="0">
                <a:latin typeface="Consolas"/>
                <a:cs typeface="Consolas"/>
              </a:rPr>
              <a:t>$ </a:t>
            </a:r>
            <a:r>
              <a:rPr sz="1360" spc="-3" dirty="0">
                <a:latin typeface="Consolas"/>
                <a:cs typeface="Consolas"/>
              </a:rPr>
              <a:t>docker container run –d –p 5000:5000 –-name </a:t>
            </a:r>
            <a:r>
              <a:rPr lang="es-ES" sz="1360" spc="-3" dirty="0">
                <a:latin typeface="Consolas"/>
                <a:cs typeface="Consolas"/>
              </a:rPr>
              <a:t>node </a:t>
            </a:r>
            <a:r>
              <a:rPr lang="es-ES" sz="1360" spc="-3" dirty="0" err="1">
                <a:latin typeface="Consolas"/>
                <a:cs typeface="Consolas"/>
              </a:rPr>
              <a:t>node</a:t>
            </a:r>
            <a:r>
              <a:rPr sz="1360" spc="-3" dirty="0">
                <a:latin typeface="Consolas"/>
                <a:cs typeface="Consolas"/>
              </a:rPr>
              <a:t>:latest</a:t>
            </a:r>
            <a:endParaRPr sz="1360" dirty="0">
              <a:latin typeface="Consolas"/>
              <a:cs typeface="Consolas"/>
            </a:endParaRPr>
          </a:p>
          <a:p>
            <a:pPr>
              <a:spcBef>
                <a:spcPts val="24"/>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container</a:t>
            </a:r>
            <a:r>
              <a:rPr sz="1360" spc="-10" dirty="0">
                <a:latin typeface="Consolas"/>
                <a:cs typeface="Consolas"/>
              </a:rPr>
              <a:t> </a:t>
            </a:r>
            <a:r>
              <a:rPr sz="1360" spc="-3" dirty="0">
                <a:latin typeface="Consolas"/>
                <a:cs typeface="Consolas"/>
              </a:rPr>
              <a:t>p</a:t>
            </a:r>
            <a:r>
              <a:rPr lang="es-ES" sz="1360" spc="-3" dirty="0">
                <a:latin typeface="Consolas"/>
                <a:cs typeface="Consolas"/>
              </a:rPr>
              <a:t>s</a:t>
            </a:r>
          </a:p>
          <a:p>
            <a:pPr marL="8639"/>
            <a:endParaRPr sz="1360" dirty="0">
              <a:latin typeface="Consolas"/>
              <a:cs typeface="Consolas"/>
            </a:endParaRPr>
          </a:p>
          <a:p>
            <a:pPr marL="8639">
              <a:spcBef>
                <a:spcPts val="490"/>
              </a:spcBef>
            </a:pPr>
            <a:r>
              <a:rPr sz="1360" dirty="0">
                <a:latin typeface="Consolas"/>
                <a:cs typeface="Consolas"/>
              </a:rPr>
              <a:t>$ </a:t>
            </a:r>
            <a:r>
              <a:rPr sz="1360" spc="-3" dirty="0">
                <a:latin typeface="Consolas"/>
                <a:cs typeface="Consolas"/>
              </a:rPr>
              <a:t>docker container stop </a:t>
            </a:r>
            <a:r>
              <a:rPr lang="es-ES" sz="1360" spc="-3" dirty="0">
                <a:latin typeface="Consolas"/>
                <a:cs typeface="Consolas"/>
              </a:rPr>
              <a:t>node</a:t>
            </a:r>
            <a:r>
              <a:rPr sz="1360" spc="-3" dirty="0">
                <a:latin typeface="Consolas"/>
                <a:cs typeface="Consolas"/>
              </a:rPr>
              <a:t>(or &lt;container</a:t>
            </a:r>
            <a:r>
              <a:rPr sz="1360" spc="-17" dirty="0">
                <a:latin typeface="Consolas"/>
                <a:cs typeface="Consolas"/>
              </a:rPr>
              <a:t> </a:t>
            </a:r>
            <a:r>
              <a:rPr sz="1360" spc="-3" dirty="0">
                <a:latin typeface="Consolas"/>
                <a:cs typeface="Consolas"/>
              </a:rPr>
              <a:t>id&gt;)</a:t>
            </a:r>
            <a:endParaRPr sz="1360" dirty="0">
              <a:latin typeface="Consolas"/>
              <a:cs typeface="Consolas"/>
            </a:endParaRPr>
          </a:p>
          <a:p>
            <a:pPr>
              <a:spcBef>
                <a:spcPts val="20"/>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container </a:t>
            </a:r>
            <a:r>
              <a:rPr sz="1360" spc="-3" dirty="0" err="1">
                <a:latin typeface="Consolas"/>
                <a:cs typeface="Consolas"/>
              </a:rPr>
              <a:t>rm</a:t>
            </a:r>
            <a:r>
              <a:rPr sz="1360" spc="-3" dirty="0">
                <a:latin typeface="Consolas"/>
                <a:cs typeface="Consolas"/>
              </a:rPr>
              <a:t> </a:t>
            </a:r>
            <a:r>
              <a:rPr lang="es-ES" sz="1360" spc="-3" dirty="0">
                <a:latin typeface="Consolas"/>
                <a:cs typeface="Consolas"/>
              </a:rPr>
              <a:t>node</a:t>
            </a:r>
            <a:r>
              <a:rPr sz="1360" spc="-3" dirty="0">
                <a:latin typeface="Consolas"/>
                <a:cs typeface="Consolas"/>
              </a:rPr>
              <a:t> (or &lt;container</a:t>
            </a:r>
            <a:r>
              <a:rPr sz="1360" spc="-17" dirty="0">
                <a:latin typeface="Consolas"/>
                <a:cs typeface="Consolas"/>
              </a:rPr>
              <a:t> </a:t>
            </a:r>
            <a:r>
              <a:rPr sz="1360" spc="-3" dirty="0">
                <a:latin typeface="Consolas"/>
                <a:cs typeface="Consolas"/>
              </a:rPr>
              <a:t>id&gt;)</a:t>
            </a:r>
            <a:endParaRPr sz="1360" dirty="0">
              <a:latin typeface="Consolas"/>
              <a:cs typeface="Consolas"/>
            </a:endParaRPr>
          </a:p>
          <a:p>
            <a:pPr>
              <a:spcBef>
                <a:spcPts val="24"/>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image </a:t>
            </a:r>
            <a:r>
              <a:rPr sz="1360" spc="-3" dirty="0" err="1">
                <a:latin typeface="Consolas"/>
                <a:cs typeface="Consolas"/>
              </a:rPr>
              <a:t>rm</a:t>
            </a:r>
            <a:r>
              <a:rPr lang="es-ES" sz="1360" spc="-3" dirty="0">
                <a:latin typeface="Consolas"/>
                <a:cs typeface="Consolas"/>
              </a:rPr>
              <a:t>i</a:t>
            </a:r>
            <a:r>
              <a:rPr sz="1360" spc="-3" dirty="0">
                <a:latin typeface="Consolas"/>
                <a:cs typeface="Consolas"/>
              </a:rPr>
              <a:t> (or &lt;image</a:t>
            </a:r>
            <a:r>
              <a:rPr sz="1360" spc="-20" dirty="0">
                <a:latin typeface="Consolas"/>
                <a:cs typeface="Consolas"/>
              </a:rPr>
              <a:t> </a:t>
            </a:r>
            <a:r>
              <a:rPr sz="1360" spc="-3" dirty="0">
                <a:latin typeface="Consolas"/>
                <a:cs typeface="Consolas"/>
              </a:rPr>
              <a:t>id&gt;)</a:t>
            </a:r>
            <a:endParaRPr sz="1360" dirty="0">
              <a:latin typeface="Consolas"/>
              <a:cs typeface="Consolas"/>
            </a:endParaRPr>
          </a:p>
          <a:p>
            <a:pPr>
              <a:spcBef>
                <a:spcPts val="20"/>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build –t </a:t>
            </a:r>
            <a:r>
              <a:rPr lang="es-ES" sz="1360" spc="-3" dirty="0">
                <a:latin typeface="Consolas"/>
                <a:cs typeface="Consolas"/>
              </a:rPr>
              <a:t>node</a:t>
            </a:r>
            <a:r>
              <a:rPr sz="1360" spc="-3" dirty="0">
                <a:latin typeface="Consolas"/>
                <a:cs typeface="Consolas"/>
              </a:rPr>
              <a:t>:2.0</a:t>
            </a:r>
            <a:r>
              <a:rPr sz="1360" spc="-61" dirty="0">
                <a:latin typeface="Consolas"/>
                <a:cs typeface="Consolas"/>
              </a:rPr>
              <a:t> </a:t>
            </a:r>
            <a:r>
              <a:rPr sz="1360" dirty="0">
                <a:latin typeface="Consolas"/>
                <a:cs typeface="Consolas"/>
              </a:rPr>
              <a:t>.</a:t>
            </a:r>
          </a:p>
          <a:p>
            <a:pPr>
              <a:spcBef>
                <a:spcPts val="24"/>
              </a:spcBef>
            </a:pPr>
            <a:endParaRPr sz="1224" dirty="0">
              <a:latin typeface="Times New Roman"/>
              <a:cs typeface="Times New Roman"/>
            </a:endParaRPr>
          </a:p>
          <a:p>
            <a:pPr marL="8639"/>
            <a:r>
              <a:rPr sz="1360" dirty="0">
                <a:latin typeface="Consolas"/>
                <a:cs typeface="Consolas"/>
              </a:rPr>
              <a:t>$ </a:t>
            </a:r>
            <a:r>
              <a:rPr sz="1360" spc="-3" dirty="0">
                <a:latin typeface="Consolas"/>
                <a:cs typeface="Consolas"/>
              </a:rPr>
              <a:t>docker image push</a:t>
            </a:r>
            <a:r>
              <a:rPr sz="1360" spc="-65" dirty="0">
                <a:latin typeface="Consolas"/>
                <a:cs typeface="Consolas"/>
              </a:rPr>
              <a:t> </a:t>
            </a:r>
            <a:r>
              <a:rPr lang="es-ES" sz="1360" spc="-3" dirty="0">
                <a:latin typeface="Consolas"/>
                <a:cs typeface="Consolas"/>
              </a:rPr>
              <a:t>node</a:t>
            </a:r>
            <a:r>
              <a:rPr sz="1360" spc="-3" dirty="0">
                <a:latin typeface="Consolas"/>
                <a:cs typeface="Consolas"/>
              </a:rPr>
              <a:t>:2.0</a:t>
            </a:r>
            <a:endParaRPr lang="es-ES" sz="1360" spc="-3" dirty="0">
              <a:latin typeface="Consolas"/>
              <a:cs typeface="Consolas"/>
            </a:endParaRPr>
          </a:p>
          <a:p>
            <a:pPr marL="8639"/>
            <a:endParaRPr lang="es-ES" sz="1360" spc="-3" dirty="0">
              <a:latin typeface="Consolas"/>
              <a:cs typeface="Consolas"/>
            </a:endParaRPr>
          </a:p>
          <a:p>
            <a:pPr marL="8639"/>
            <a:r>
              <a:rPr lang="es-ES" sz="1360" spc="-3" dirty="0">
                <a:latin typeface="Consolas"/>
                <a:cs typeface="Consolas"/>
              </a:rPr>
              <a:t>$ docker --help</a:t>
            </a:r>
            <a:endParaRPr sz="1360" dirty="0">
              <a:latin typeface="Consolas"/>
              <a:cs typeface="Consolas"/>
            </a:endParaRPr>
          </a:p>
        </p:txBody>
      </p:sp>
    </p:spTree>
    <p:extLst>
      <p:ext uri="{BB962C8B-B14F-4D97-AF65-F5344CB8AC3E}">
        <p14:creationId xmlns:p14="http://schemas.microsoft.com/office/powerpoint/2010/main" val="4117734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CC2A5-31AE-4D4E-8403-0C9C9AD97591}"/>
              </a:ext>
            </a:extLst>
          </p:cNvPr>
          <p:cNvSpPr>
            <a:spLocks noGrp="1"/>
          </p:cNvSpPr>
          <p:nvPr>
            <p:ph type="title"/>
          </p:nvPr>
        </p:nvSpPr>
        <p:spPr/>
        <p:txBody>
          <a:bodyPr/>
          <a:lstStyle/>
          <a:p>
            <a:r>
              <a:rPr lang="es-ES" dirty="0" err="1"/>
              <a:t>Dockerfile</a:t>
            </a:r>
            <a:endParaRPr lang="en-US" dirty="0"/>
          </a:p>
        </p:txBody>
      </p:sp>
      <p:sp>
        <p:nvSpPr>
          <p:cNvPr id="3" name="Slide Number Placeholder 2">
            <a:extLst>
              <a:ext uri="{FF2B5EF4-FFF2-40B4-BE49-F238E27FC236}">
                <a16:creationId xmlns:a16="http://schemas.microsoft.com/office/drawing/2014/main" id="{2B94A272-80A6-4D0C-AA08-EF2C8D700851}"/>
              </a:ext>
            </a:extLst>
          </p:cNvPr>
          <p:cNvSpPr>
            <a:spLocks noGrp="1"/>
          </p:cNvSpPr>
          <p:nvPr>
            <p:ph type="sldNum" sz="quarter" idx="4"/>
          </p:nvPr>
        </p:nvSpPr>
        <p:spPr/>
        <p:txBody>
          <a:bodyPr/>
          <a:lstStyle/>
          <a:p>
            <a:fld id="{C0C6E1E5-C711-49C2-AC1C-A8C0A200779D}" type="slidenum">
              <a:rPr lang="es-ES" smtClean="0">
                <a:cs typeface="Segoe UI Light" panose="020B0502040204020203" pitchFamily="34" charset="0"/>
              </a:rPr>
              <a:pPr/>
              <a:t>9</a:t>
            </a:fld>
            <a:endParaRPr lang="es-ES">
              <a:cs typeface="Segoe UI Light" panose="020B0502040204020203" pitchFamily="34" charset="0"/>
            </a:endParaRPr>
          </a:p>
        </p:txBody>
      </p:sp>
      <p:pic>
        <p:nvPicPr>
          <p:cNvPr id="4" name="Picture 3">
            <a:extLst>
              <a:ext uri="{FF2B5EF4-FFF2-40B4-BE49-F238E27FC236}">
                <a16:creationId xmlns:a16="http://schemas.microsoft.com/office/drawing/2014/main" id="{901C2EE9-D1D0-49B3-AB46-51F1C62CB2E1}"/>
              </a:ext>
            </a:extLst>
          </p:cNvPr>
          <p:cNvPicPr>
            <a:picLocks noChangeAspect="1"/>
          </p:cNvPicPr>
          <p:nvPr/>
        </p:nvPicPr>
        <p:blipFill>
          <a:blip r:embed="rId2"/>
          <a:stretch>
            <a:fillRect/>
          </a:stretch>
        </p:blipFill>
        <p:spPr>
          <a:xfrm>
            <a:off x="809294" y="810850"/>
            <a:ext cx="7463839" cy="3780512"/>
          </a:xfrm>
          <a:prstGeom prst="rect">
            <a:avLst/>
          </a:prstGeom>
        </p:spPr>
      </p:pic>
    </p:spTree>
    <p:extLst>
      <p:ext uri="{BB962C8B-B14F-4D97-AF65-F5344CB8AC3E}">
        <p14:creationId xmlns:p14="http://schemas.microsoft.com/office/powerpoint/2010/main" val="1969349205"/>
      </p:ext>
    </p:extLst>
  </p:cSld>
  <p:clrMapOvr>
    <a:masterClrMapping/>
  </p:clrMapOvr>
</p:sld>
</file>

<file path=ppt/theme/theme1.xml><?xml version="1.0" encoding="utf-8"?>
<a:theme xmlns:a="http://schemas.openxmlformats.org/drawingml/2006/main" name="Abstract Curv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D814199B777C844681DD0E4887553A6F" ma:contentTypeVersion="10" ma:contentTypeDescription="Crear nuevo documento." ma:contentTypeScope="" ma:versionID="f81e2d0691a9ab093feb47e7b0d41bd2">
  <xsd:schema xmlns:xsd="http://www.w3.org/2001/XMLSchema" xmlns:xs="http://www.w3.org/2001/XMLSchema" xmlns:p="http://schemas.microsoft.com/office/2006/metadata/properties" xmlns:ns2="35bde209-72ef-4355-915f-1a54df165aa9" xmlns:ns3="73276bed-b488-48d5-bb97-eb92a7520812" targetNamespace="http://schemas.microsoft.com/office/2006/metadata/properties" ma:root="true" ma:fieldsID="339c24f9340a686f9240328cf1cfadc4" ns2:_="" ns3:_="">
    <xsd:import namespace="35bde209-72ef-4355-915f-1a54df165aa9"/>
    <xsd:import namespace="73276bed-b488-48d5-bb97-eb92a752081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3:SharedWithUsers" minOccurs="0"/>
                <xsd:element ref="ns3:SharedWithDetails" minOccurs="0"/>
                <xsd:element ref="ns2:MediaServiceOCR" minOccurs="0"/>
                <xsd:element ref="ns2:MediaServiceEventHashCode" minOccurs="0"/>
                <xsd:element ref="ns2:MediaServiceGenerationTim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bde209-72ef-4355-915f-1a54df165aa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Location" ma:index="17" nillable="true" ma:displayName="MediaServic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3276bed-b488-48d5-bb97-eb92a7520812" elementFormDefault="qualified">
    <xsd:import namespace="http://schemas.microsoft.com/office/2006/documentManagement/types"/>
    <xsd:import namespace="http://schemas.microsoft.com/office/infopath/2007/PartnerControls"/>
    <xsd:element name="SharedWithUsers" ma:index="12"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E3A28E-CF74-4B23-863E-F40C904DEDB8}">
  <ds:schemaRefs>
    <ds:schemaRef ds:uri="http://www.w3.org/XML/1998/namespace"/>
    <ds:schemaRef ds:uri="35bde209-72ef-4355-915f-1a54df165aa9"/>
    <ds:schemaRef ds:uri="73276bed-b488-48d5-bb97-eb92a7520812"/>
    <ds:schemaRef ds:uri="http://purl.org/dc/terms/"/>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AC6A5116-B90C-47F5-8305-4575BD546889}">
  <ds:schemaRefs>
    <ds:schemaRef ds:uri="35bde209-72ef-4355-915f-1a54df165aa9"/>
    <ds:schemaRef ds:uri="73276bed-b488-48d5-bb97-eb92a752081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BA4B9F0-F3F7-45CD-A183-EBECDE8942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284</TotalTime>
  <Words>785</Words>
  <Application>Microsoft Office PowerPoint</Application>
  <PresentationFormat>Presentación en pantalla (16:9)</PresentationFormat>
  <Paragraphs>186</Paragraphs>
  <Slides>23</Slides>
  <Notes>3</Notes>
  <HiddenSlides>0</HiddenSlides>
  <MMClips>0</MMClips>
  <ScaleCrop>false</ScaleCrop>
  <HeadingPairs>
    <vt:vector size="6" baseType="variant">
      <vt:variant>
        <vt:lpstr>Fuentes usadas</vt:lpstr>
      </vt:variant>
      <vt:variant>
        <vt:i4>17</vt:i4>
      </vt:variant>
      <vt:variant>
        <vt:lpstr>Tema</vt:lpstr>
      </vt:variant>
      <vt:variant>
        <vt:i4>1</vt:i4>
      </vt:variant>
      <vt:variant>
        <vt:lpstr>Títulos de diapositiva</vt:lpstr>
      </vt:variant>
      <vt:variant>
        <vt:i4>23</vt:i4>
      </vt:variant>
    </vt:vector>
  </HeadingPairs>
  <TitlesOfParts>
    <vt:vector size="41" baseType="lpstr">
      <vt:lpstr>Arial</vt:lpstr>
      <vt:lpstr>Bodoni</vt:lpstr>
      <vt:lpstr>Cabin</vt:lpstr>
      <vt:lpstr>Calibri</vt:lpstr>
      <vt:lpstr>Consolas</vt:lpstr>
      <vt:lpstr>Montserrat ExtraLight</vt:lpstr>
      <vt:lpstr>Open Sans</vt:lpstr>
      <vt:lpstr>Open Sans ExtraBold</vt:lpstr>
      <vt:lpstr>Open Sans Light</vt:lpstr>
      <vt:lpstr>PT Sans</vt:lpstr>
      <vt:lpstr>Segoe UI</vt:lpstr>
      <vt:lpstr>Segoe UI Light</vt:lpstr>
      <vt:lpstr>Segoe UI Semibold</vt:lpstr>
      <vt:lpstr>Segoe UI Semilight</vt:lpstr>
      <vt:lpstr>Segoe UI Symbol</vt:lpstr>
      <vt:lpstr>Seravek Medium</vt:lpstr>
      <vt:lpstr>Times New Roman</vt:lpstr>
      <vt:lpstr>Abstract Curve</vt:lpstr>
      <vt:lpstr>Visual Studio Launch 2019 by </vt:lpstr>
      <vt:lpstr>Docker for Developers</vt:lpstr>
      <vt:lpstr>¿Qué es un contenedor?</vt:lpstr>
      <vt:lpstr>Imágenes y contenedores</vt:lpstr>
      <vt:lpstr>Máquinas virtuales vs Contenedores</vt:lpstr>
      <vt:lpstr>¿Qué es Docker?</vt:lpstr>
      <vt:lpstr>Usando docker</vt:lpstr>
      <vt:lpstr>Comandos básicos</vt:lpstr>
      <vt:lpstr>Dockerfile</vt:lpstr>
      <vt:lpstr>Demo Dockerfile</vt:lpstr>
      <vt:lpstr>Docker Compose</vt:lpstr>
      <vt:lpstr>docker-compose up</vt:lpstr>
      <vt:lpstr>Demo docker-compose</vt:lpstr>
      <vt:lpstr>Kubernetes: orquestador líder en la industria</vt:lpstr>
      <vt:lpstr>Presentación de PowerPoint</vt:lpstr>
      <vt:lpstr>Pods</vt:lpstr>
      <vt:lpstr>ReplicaSets</vt:lpstr>
      <vt:lpstr>Deployment</vt:lpstr>
      <vt:lpstr>DaemonSets</vt:lpstr>
      <vt:lpstr>Ingresses</vt:lpstr>
      <vt:lpstr>CronJobs</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Studio Launch 2019 by </dc:title>
  <dc:creator>Adrián Díaz Cervera</dc:creator>
  <cp:lastModifiedBy>Adrián Díaz Cervera</cp:lastModifiedBy>
  <cp:revision>5</cp:revision>
  <dcterms:created xsi:type="dcterms:W3CDTF">2019-05-28T11:32:15Z</dcterms:created>
  <dcterms:modified xsi:type="dcterms:W3CDTF">2019-05-28T16:30:29Z</dcterms:modified>
</cp:coreProperties>
</file>